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handoutMasterIdLst>
    <p:handoutMasterId r:id="rId12"/>
  </p:handoutMasterIdLst>
  <p:sldIdLst>
    <p:sldId id="378" r:id="rId2"/>
    <p:sldId id="314" r:id="rId3"/>
    <p:sldId id="333" r:id="rId4"/>
    <p:sldId id="347" r:id="rId5"/>
    <p:sldId id="352" r:id="rId6"/>
    <p:sldId id="377" r:id="rId7"/>
    <p:sldId id="339" r:id="rId8"/>
    <p:sldId id="376" r:id="rId9"/>
    <p:sldId id="379" r:id="rId10"/>
  </p:sldIdLst>
  <p:sldSz cx="9144000" cy="5143500" type="screen16x9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0">
          <p15:clr>
            <a:srgbClr val="A4A3A4"/>
          </p15:clr>
        </p15:guide>
        <p15:guide id="2" orient="horz" pos="2913">
          <p15:clr>
            <a:srgbClr val="A4A3A4"/>
          </p15:clr>
        </p15:guide>
        <p15:guide id="3" orient="horz" pos="690">
          <p15:clr>
            <a:srgbClr val="A4A3A4"/>
          </p15:clr>
        </p15:guide>
        <p15:guide id="4" orient="horz" pos="2822">
          <p15:clr>
            <a:srgbClr val="A4A3A4"/>
          </p15:clr>
        </p15:guide>
        <p15:guide id="5" orient="horz" pos="1785">
          <p15:clr>
            <a:srgbClr val="A4A3A4"/>
          </p15:clr>
        </p15:guide>
        <p15:guide id="6" orient="horz" pos="1711">
          <p15:clr>
            <a:srgbClr val="A4A3A4"/>
          </p15:clr>
        </p15:guide>
        <p15:guide id="7" pos="2925">
          <p15:clr>
            <a:srgbClr val="A4A3A4"/>
          </p15:clr>
        </p15:guide>
        <p15:guide id="8" pos="295">
          <p15:clr>
            <a:srgbClr val="A4A3A4"/>
          </p15:clr>
        </p15:guide>
        <p15:guide id="9" pos="5488">
          <p15:clr>
            <a:srgbClr val="A4A3A4"/>
          </p15:clr>
        </p15:guide>
        <p15:guide id="10" pos="28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35"/>
    <a:srgbClr val="C2ECA2"/>
    <a:srgbClr val="6EBD8C"/>
    <a:srgbClr val="00B882"/>
    <a:srgbClr val="00A657"/>
    <a:srgbClr val="F5F3ED"/>
    <a:srgbClr val="DBD5BF"/>
    <a:srgbClr val="58B680"/>
    <a:srgbClr val="D5E576"/>
    <a:srgbClr val="F58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0443" autoAdjust="0"/>
  </p:normalViewPr>
  <p:slideViewPr>
    <p:cSldViewPr snapToObjects="1">
      <p:cViewPr varScale="1">
        <p:scale>
          <a:sx n="145" d="100"/>
          <a:sy n="145" d="100"/>
        </p:scale>
        <p:origin x="528" y="132"/>
      </p:cViewPr>
      <p:guideLst>
        <p:guide orient="horz" pos="3140"/>
        <p:guide orient="horz" pos="2913"/>
        <p:guide orient="horz" pos="690"/>
        <p:guide orient="horz" pos="2822"/>
        <p:guide orient="horz" pos="1785"/>
        <p:guide orient="horz" pos="1711"/>
        <p:guide pos="2925"/>
        <p:guide pos="295"/>
        <p:guide pos="5488"/>
        <p:guide pos="28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91658-0F06-2A4A-AA96-0DE4FDB0E78C}" type="datetimeFigureOut">
              <a:rPr lang="en-US" smtClean="0"/>
              <a:t>11/16/2018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87374-C25D-1F45-A89B-24107850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42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7891D-33CB-4C0C-8181-22A4EB6EEDBA}" type="datetimeFigureOut">
              <a:rPr lang="en-GB" smtClean="0"/>
              <a:t>16/11/2018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98C9A-036B-4A99-A543-0FB39A90D3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448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SCRE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1" descr="cov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467693" y="3164351"/>
            <a:ext cx="5436220" cy="430887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lang="en-GB" sz="3200" b="1" i="0" kern="0" noProof="0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0" lvl="0" defTabSz="914400" latinLnBrk="0">
              <a:lnSpc>
                <a:spcPct val="85000"/>
              </a:lnSpc>
            </a:pPr>
            <a:r>
              <a:rPr lang="en-US" noProof="0" dirty="0"/>
              <a:t>COVER HEADING</a:t>
            </a:r>
            <a:endParaRPr lang="en-GB" noProof="0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67693" y="3620123"/>
            <a:ext cx="5436220" cy="984885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en-GB" sz="3200" cap="all" noProof="0" dirty="0" smtClean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67693" y="4299942"/>
            <a:ext cx="5435562" cy="246221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GB" sz="1800" baseline="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Date</a:t>
            </a:r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23" y="517649"/>
            <a:ext cx="910961" cy="25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823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NSCRE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algn="ctr"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add picture</a:t>
            </a:r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23" y="517649"/>
            <a:ext cx="910961" cy="25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467693" y="3164351"/>
            <a:ext cx="5436220" cy="430887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lang="en-GB" sz="3200" b="1" i="0" kern="0" noProof="0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0" lvl="0" defTabSz="914400" latinLnBrk="0">
              <a:lnSpc>
                <a:spcPct val="85000"/>
              </a:lnSpc>
            </a:pPr>
            <a:r>
              <a:rPr lang="en-US" noProof="0" dirty="0"/>
              <a:t>COVER HEADING</a:t>
            </a:r>
            <a:endParaRPr lang="en-GB" noProof="0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67693" y="3620123"/>
            <a:ext cx="5436220" cy="984885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en-GB" sz="3200" b="1" cap="all" noProof="0" dirty="0" smtClean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67693" y="4299942"/>
            <a:ext cx="5435562" cy="246221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GB" sz="1800" baseline="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66197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NSCRE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algn="ctr"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add picture</a:t>
            </a:r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23" y="517649"/>
            <a:ext cx="910961" cy="25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1"/>
          <p:cNvSpPr>
            <a:spLocks noGrp="1"/>
          </p:cNvSpPr>
          <p:nvPr>
            <p:ph type="title" hasCustomPrompt="1"/>
          </p:nvPr>
        </p:nvSpPr>
        <p:spPr>
          <a:xfrm>
            <a:off x="467693" y="3164351"/>
            <a:ext cx="5436220" cy="430887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lang="en-GB" sz="3200" b="1" i="0" kern="0" noProof="0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0" lvl="0" defTabSz="914400" latinLnBrk="0">
              <a:lnSpc>
                <a:spcPct val="85000"/>
              </a:lnSpc>
            </a:pPr>
            <a:r>
              <a:rPr lang="en-US" noProof="0" dirty="0"/>
              <a:t>COVER HEADING</a:t>
            </a:r>
            <a:endParaRPr lang="en-GB" noProof="0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67693" y="3620123"/>
            <a:ext cx="5436220" cy="369332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en-GB" sz="2400" b="0" i="1" cap="none" noProof="0" dirty="0" smtClean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67693" y="4299942"/>
            <a:ext cx="5435562" cy="246221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GB" sz="1800" baseline="0" noProof="0" dirty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noProof="0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94291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Stock_000066583347_Ful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itle 11"/>
          <p:cNvSpPr>
            <a:spLocks noGrp="1"/>
          </p:cNvSpPr>
          <p:nvPr>
            <p:ph type="title" hasCustomPrompt="1"/>
          </p:nvPr>
        </p:nvSpPr>
        <p:spPr>
          <a:xfrm>
            <a:off x="541015" y="3185417"/>
            <a:ext cx="5436220" cy="430887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85000"/>
              </a:lnSpc>
              <a:defRPr sz="3200" b="1" i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noProof="0" dirty="0"/>
              <a:t>Divider page heading</a:t>
            </a:r>
            <a:endParaRPr lang="en-GB" noProof="0" dirty="0"/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50540" y="3651217"/>
            <a:ext cx="5436220" cy="276999"/>
          </a:xfrm>
        </p:spPr>
        <p:txBody>
          <a:bodyPr wrap="square">
            <a:spAutoFit/>
          </a:bodyPr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Divider subtitle</a:t>
            </a:r>
          </a:p>
        </p:txBody>
      </p:sp>
    </p:spTree>
    <p:extLst>
      <p:ext uri="{BB962C8B-B14F-4D97-AF65-F5344CB8AC3E}">
        <p14:creationId xmlns:p14="http://schemas.microsoft.com/office/powerpoint/2010/main" val="1547642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heading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1444625"/>
            <a:ext cx="8212138" cy="1384300"/>
          </a:xfrm>
        </p:spPr>
        <p:txBody>
          <a:bodyPr/>
          <a:lstStyle/>
          <a:p>
            <a:pPr lvl="0"/>
            <a:r>
              <a:rPr lang="en-US" noProof="0" dirty="0"/>
              <a:t>Heading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580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Page heading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539105" y="1439262"/>
            <a:ext cx="4032250" cy="1384995"/>
          </a:xfrm>
        </p:spPr>
        <p:txBody>
          <a:bodyPr>
            <a:sp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dirty="0"/>
              <a:t>Heading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718844" y="1439262"/>
            <a:ext cx="4032250" cy="1384995"/>
          </a:xfrm>
        </p:spPr>
        <p:txBody>
          <a:bodyPr>
            <a:sp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dirty="0"/>
              <a:t>Heading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23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Page heading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543719" y="1445612"/>
            <a:ext cx="2628000" cy="1384995"/>
          </a:xfrm>
        </p:spPr>
        <p:txBody>
          <a:bodyPr wrap="square">
            <a:sp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dirty="0"/>
              <a:t>Heading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333407" y="1445612"/>
            <a:ext cx="2628000" cy="1384995"/>
          </a:xfrm>
        </p:spPr>
        <p:txBody>
          <a:bodyPr wrap="square">
            <a:sp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dirty="0"/>
              <a:t>Heading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123094" y="1445611"/>
            <a:ext cx="2628000" cy="1384995"/>
          </a:xfrm>
        </p:spPr>
        <p:txBody>
          <a:bodyPr>
            <a:spAutoFit/>
          </a:bodyPr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dirty="0"/>
              <a:t>Heading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6067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heading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66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005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ln>
            <a:noFill/>
          </a:ln>
        </p:spPr>
        <p:txBody>
          <a:bodyPr anchor="ctr" anchorCtr="0"/>
          <a:lstStyle>
            <a:lvl1pPr algn="ctr">
              <a:defRPr baseline="0">
                <a:solidFill>
                  <a:srgbClr val="00A657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78083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558272" y="1257842"/>
            <a:ext cx="6027456" cy="2934610"/>
          </a:xfrm>
        </p:spPr>
        <p:txBody>
          <a:bodyPr anchor="t"/>
          <a:lstStyle>
            <a:lvl1pPr algn="ctr">
              <a:defRPr sz="3600" b="0" i="1" cap="none">
                <a:solidFill>
                  <a:srgbClr val="006A4D"/>
                </a:solidFill>
                <a:latin typeface="Arial"/>
                <a:cs typeface="Arial"/>
              </a:defRPr>
            </a:lvl1pPr>
            <a:lvl2pPr algn="ctr">
              <a:defRPr sz="1600" b="0" i="0">
                <a:solidFill>
                  <a:srgbClr val="006A4D"/>
                </a:solidFill>
                <a:latin typeface="Arial"/>
                <a:cs typeface="Arial"/>
              </a:defRPr>
            </a:lvl2pPr>
            <a:lvl3pPr>
              <a:defRPr sz="3600" b="0" i="0">
                <a:solidFill>
                  <a:srgbClr val="006A4D"/>
                </a:solidFill>
                <a:latin typeface="Arnhem Pro Bln Ita"/>
                <a:cs typeface="Arnhem Pro Bln Ita"/>
              </a:defRPr>
            </a:lvl3pPr>
            <a:lvl4pPr>
              <a:defRPr sz="3600" b="0" i="0">
                <a:solidFill>
                  <a:srgbClr val="006A4D"/>
                </a:solidFill>
                <a:latin typeface="Arnhem Pro Bln Ita"/>
                <a:cs typeface="Arnhem Pro Bln Ita"/>
              </a:defRPr>
            </a:lvl4pPr>
            <a:lvl5pPr>
              <a:defRPr sz="3600" b="0" i="0">
                <a:solidFill>
                  <a:srgbClr val="006A4D"/>
                </a:solidFill>
                <a:latin typeface="Arnhem Pro Bln Ita"/>
                <a:cs typeface="Arnhem Pro Bln Ita"/>
              </a:defRPr>
            </a:lvl5pPr>
          </a:lstStyle>
          <a:p>
            <a:pPr lvl="0"/>
            <a:r>
              <a:rPr lang="en-US" dirty="0"/>
              <a:t>“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in </a:t>
            </a:r>
            <a:r>
              <a:rPr lang="en-US" dirty="0" err="1"/>
              <a:t>urna</a:t>
            </a:r>
            <a:r>
              <a:rPr lang="en-US" dirty="0"/>
              <a:t> semper,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, </a:t>
            </a:r>
            <a:r>
              <a:rPr lang="en-US" dirty="0" err="1"/>
              <a:t>pretium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.”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BOB SULENTIC</a:t>
            </a:r>
          </a:p>
        </p:txBody>
      </p:sp>
    </p:spTree>
    <p:extLst>
      <p:ext uri="{BB962C8B-B14F-4D97-AF65-F5344CB8AC3E}">
        <p14:creationId xmlns:p14="http://schemas.microsoft.com/office/powerpoint/2010/main" val="2654075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Green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auto">
          <a:xfrm>
            <a:off x="0" y="0"/>
            <a:ext cx="9144000" cy="1715414"/>
          </a:xfrm>
          <a:prstGeom prst="rect">
            <a:avLst/>
          </a:prstGeom>
          <a:gradFill flip="none" rotWithShape="1">
            <a:gsLst>
              <a:gs pos="50000">
                <a:srgbClr val="58B680"/>
              </a:gs>
              <a:gs pos="100000">
                <a:srgbClr val="006A4D"/>
              </a:gs>
              <a:gs pos="0">
                <a:srgbClr val="006A4D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0" y="1714500"/>
            <a:ext cx="9144000" cy="1715414"/>
          </a:xfrm>
          <a:prstGeom prst="rect">
            <a:avLst/>
          </a:prstGeom>
          <a:gradFill flip="none" rotWithShape="1">
            <a:gsLst>
              <a:gs pos="50000">
                <a:srgbClr val="6EBD8C"/>
              </a:gs>
              <a:gs pos="100000">
                <a:srgbClr val="00A657"/>
              </a:gs>
              <a:gs pos="0">
                <a:srgbClr val="00A657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3429000"/>
            <a:ext cx="9144000" cy="1715414"/>
          </a:xfrm>
          <a:prstGeom prst="rect">
            <a:avLst/>
          </a:prstGeom>
          <a:gradFill flip="none" rotWithShape="1">
            <a:gsLst>
              <a:gs pos="50000">
                <a:srgbClr val="D5E576"/>
              </a:gs>
              <a:gs pos="100000">
                <a:schemeClr val="accent2"/>
              </a:gs>
              <a:gs pos="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9144000" cy="1714499"/>
          </a:xfr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LOREM IPSUM DOLOR SIT AMET </a:t>
            </a:r>
            <a:br>
              <a:rPr lang="en-US" dirty="0"/>
            </a:br>
            <a:r>
              <a:rPr lang="en-US" dirty="0"/>
              <a:t>CONSECTETUR ADIPISCING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734592"/>
            <a:ext cx="9144000" cy="1714499"/>
          </a:xfr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LOREM IPSUM DOLOR SIT AMET </a:t>
            </a:r>
            <a:br>
              <a:rPr lang="en-US" dirty="0"/>
            </a:br>
            <a:r>
              <a:rPr lang="en-US" dirty="0"/>
              <a:t>CONSECTETUR ADIPISCING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449091"/>
            <a:ext cx="9144000" cy="1714499"/>
          </a:xfr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LOREM IPSUM DOLOR SIT AMET </a:t>
            </a:r>
            <a:br>
              <a:rPr lang="en-US" dirty="0"/>
            </a:br>
            <a:r>
              <a:rPr lang="en-US" dirty="0"/>
              <a:t>CONSECTETUR ADIPISCING</a:t>
            </a:r>
          </a:p>
        </p:txBody>
      </p:sp>
    </p:spTree>
    <p:extLst>
      <p:ext uri="{BB962C8B-B14F-4D97-AF65-F5344CB8AC3E}">
        <p14:creationId xmlns:p14="http://schemas.microsoft.com/office/powerpoint/2010/main" val="3824072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ox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auto">
          <a:xfrm>
            <a:off x="262062" y="1630036"/>
            <a:ext cx="4301804" cy="2426400"/>
          </a:xfrm>
          <a:prstGeom prst="rect">
            <a:avLst/>
          </a:prstGeom>
          <a:gradFill flip="none" rotWithShape="1">
            <a:gsLst>
              <a:gs pos="50000">
                <a:srgbClr val="58B680"/>
              </a:gs>
              <a:gs pos="100000">
                <a:srgbClr val="006A4D"/>
              </a:gs>
              <a:gs pos="0">
                <a:srgbClr val="006A4D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552" y="468422"/>
            <a:ext cx="8211542" cy="615553"/>
          </a:xfrm>
        </p:spPr>
        <p:txBody>
          <a:bodyPr/>
          <a:lstStyle/>
          <a:p>
            <a:r>
              <a:rPr lang="en-GB" dirty="0"/>
              <a:t>Heading on LINE ONE </a:t>
            </a:r>
            <a:br>
              <a:rPr lang="en-GB" dirty="0"/>
            </a:br>
            <a:r>
              <a:rPr lang="en-GB" dirty="0"/>
              <a:t>heading on LINE TWO</a:t>
            </a: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4639146" y="1630035"/>
            <a:ext cx="4305032" cy="2427795"/>
          </a:xfrm>
          <a:prstGeom prst="rect">
            <a:avLst/>
          </a:prstGeom>
          <a:gradFill flip="none" rotWithShape="1">
            <a:gsLst>
              <a:gs pos="50000">
                <a:srgbClr val="D5E576"/>
              </a:gs>
              <a:gs pos="100000">
                <a:schemeClr val="accent2"/>
              </a:gs>
              <a:gs pos="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4639146" y="1630036"/>
            <a:ext cx="4305032" cy="2427795"/>
          </a:xfrm>
          <a:prstGeom prst="rect">
            <a:avLst/>
          </a:prstGeom>
          <a:gradFill flip="none" rotWithShape="1">
            <a:gsLst>
              <a:gs pos="50000">
                <a:srgbClr val="6EBD8C"/>
              </a:gs>
              <a:gs pos="100000">
                <a:srgbClr val="00A657"/>
              </a:gs>
              <a:gs pos="0">
                <a:srgbClr val="00A657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61914" y="1938338"/>
            <a:ext cx="4102100" cy="1816100"/>
          </a:xfrm>
        </p:spPr>
        <p:txBody>
          <a:bodyPr lIns="91440" tIns="45720" rIns="91440" bIns="45720"/>
          <a:lstStyle>
            <a:lvl1pPr>
              <a:defRPr sz="1400">
                <a:solidFill>
                  <a:srgbClr val="FFFFFF"/>
                </a:solidFill>
              </a:defRPr>
            </a:lvl1pPr>
            <a:lvl2pPr>
              <a:defRPr sz="1400">
                <a:solidFill>
                  <a:srgbClr val="FFFFFF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740612" y="1938338"/>
            <a:ext cx="4102100" cy="1816100"/>
          </a:xfrm>
        </p:spPr>
        <p:txBody>
          <a:bodyPr lIns="91440" tIns="45720" rIns="91440" bIns="45720"/>
          <a:lstStyle>
            <a:lvl1pPr>
              <a:defRPr sz="1400">
                <a:solidFill>
                  <a:srgbClr val="FFFFFF"/>
                </a:solidFill>
              </a:defRPr>
            </a:lvl1pPr>
            <a:lvl2pPr>
              <a:defRPr sz="1400">
                <a:solidFill>
                  <a:srgbClr val="FFFFFF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31692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 hasCustomPrompt="1"/>
          </p:nvPr>
        </p:nvSpPr>
        <p:spPr>
          <a:xfrm>
            <a:off x="537592" y="1203325"/>
            <a:ext cx="2592388" cy="2751435"/>
          </a:xfrm>
        </p:spPr>
        <p:txBody>
          <a:bodyPr anchor="ctr" anchorCtr="0"/>
          <a:lstStyle>
            <a:lvl1pPr algn="ctr">
              <a:defRPr sz="1400" baseline="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3344292" y="1203325"/>
            <a:ext cx="2592388" cy="2751435"/>
          </a:xfrm>
        </p:spPr>
        <p:txBody>
          <a:bodyPr anchor="ctr" anchorCtr="0"/>
          <a:lstStyle>
            <a:lvl1pPr algn="ctr">
              <a:defRPr sz="1400" baseline="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2" hasCustomPrompt="1"/>
          </p:nvPr>
        </p:nvSpPr>
        <p:spPr>
          <a:xfrm>
            <a:off x="6157342" y="1203325"/>
            <a:ext cx="2592388" cy="2751435"/>
          </a:xfrm>
        </p:spPr>
        <p:txBody>
          <a:bodyPr anchor="ctr" anchorCtr="0"/>
          <a:lstStyle>
            <a:lvl1pPr algn="ctr">
              <a:defRPr sz="1400" baseline="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537592" y="3954463"/>
            <a:ext cx="2592387" cy="647700"/>
          </a:xfrm>
        </p:spPr>
        <p:txBody>
          <a:bodyPr lIns="91440" tIns="45720" rIns="91440" bIns="45720"/>
          <a:lstStyle>
            <a:lvl1pPr fontAlgn="base">
              <a:spcBef>
                <a:spcPct val="0"/>
              </a:spcBef>
              <a:spcAft>
                <a:spcPct val="0"/>
              </a:spcAft>
              <a:defRPr sz="1200" b="0" i="0" cap="none">
                <a:solidFill>
                  <a:schemeClr val="bg2"/>
                </a:solidFill>
                <a:latin typeface="Arnhem Pro Bln"/>
                <a:cs typeface="Arnhem Pro Bln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3344292" y="3954463"/>
            <a:ext cx="2592387" cy="647700"/>
          </a:xfrm>
        </p:spPr>
        <p:txBody>
          <a:bodyPr lIns="91440" tIns="45720" rIns="91440" bIns="45720"/>
          <a:lstStyle>
            <a:lvl1pPr fontAlgn="base">
              <a:spcBef>
                <a:spcPct val="0"/>
              </a:spcBef>
              <a:spcAft>
                <a:spcPct val="0"/>
              </a:spcAft>
              <a:defRPr sz="1200" b="0" i="0" cap="none">
                <a:solidFill>
                  <a:srgbClr val="00A657"/>
                </a:solidFill>
                <a:latin typeface="Arnhem Pro Bln"/>
                <a:cs typeface="Arnhem Pro Bln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07" y="3954463"/>
            <a:ext cx="2592387" cy="647700"/>
          </a:xfrm>
        </p:spPr>
        <p:txBody>
          <a:bodyPr lIns="91440" tIns="45720" rIns="91440" bIns="45720"/>
          <a:lstStyle>
            <a:lvl1pPr fontAlgn="base">
              <a:spcBef>
                <a:spcPct val="0"/>
              </a:spcBef>
              <a:spcAft>
                <a:spcPct val="0"/>
              </a:spcAft>
              <a:defRPr sz="1200" b="0" i="0" cap="none">
                <a:solidFill>
                  <a:srgbClr val="69BE28"/>
                </a:solidFill>
                <a:latin typeface="Arnhem Pro Bln"/>
                <a:cs typeface="Arnhem Pro Bln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39552" y="468422"/>
            <a:ext cx="8211542" cy="615553"/>
          </a:xfrm>
        </p:spPr>
        <p:txBody>
          <a:bodyPr/>
          <a:lstStyle/>
          <a:p>
            <a:r>
              <a:rPr lang="en-GB" dirty="0"/>
              <a:t>Heading on LINE ONE </a:t>
            </a:r>
            <a:br>
              <a:rPr lang="en-GB" dirty="0"/>
            </a:br>
            <a:r>
              <a:rPr lang="en-GB" dirty="0"/>
              <a:t>heading on LINE TWO</a:t>
            </a:r>
          </a:p>
        </p:txBody>
      </p:sp>
    </p:spTree>
    <p:extLst>
      <p:ext uri="{BB962C8B-B14F-4D97-AF65-F5344CB8AC3E}">
        <p14:creationId xmlns:p14="http://schemas.microsoft.com/office/powerpoint/2010/main" val="818177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Process chart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1" y="2190750"/>
            <a:ext cx="2114521" cy="1231900"/>
          </a:xfrm>
        </p:spPr>
        <p:txBody>
          <a:bodyPr lIns="91440"/>
          <a:lstStyle>
            <a:lvl1pPr>
              <a:spcBef>
                <a:spcPts val="600"/>
              </a:spcBef>
              <a:defRPr sz="1200" b="0" i="0">
                <a:solidFill>
                  <a:schemeClr val="bg2"/>
                </a:solidFill>
                <a:latin typeface="Futura Md BT Bold"/>
                <a:cs typeface="Futura Md BT Bold"/>
              </a:defRPr>
            </a:lvl1pPr>
            <a:lvl2pPr>
              <a:spcBef>
                <a:spcPts val="60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2pPr>
            <a:lvl3pPr>
              <a:spcBef>
                <a:spcPts val="600"/>
              </a:spcBef>
              <a:defRPr sz="1200">
                <a:solidFill>
                  <a:schemeClr val="bg2"/>
                </a:solidFill>
              </a:defRPr>
            </a:lvl3pPr>
            <a:lvl4pPr>
              <a:spcBef>
                <a:spcPts val="600"/>
              </a:spcBef>
              <a:defRPr sz="1200" baseline="0">
                <a:solidFill>
                  <a:schemeClr val="bg2"/>
                </a:solidFill>
              </a:defRPr>
            </a:lvl4pPr>
            <a:lvl5pPr>
              <a:spcBef>
                <a:spcPts val="600"/>
              </a:spcBef>
              <a:defRPr sz="1200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Heading 1 bold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Bullet one</a:t>
            </a:r>
          </a:p>
          <a:p>
            <a:pPr lvl="3"/>
            <a:r>
              <a:rPr lang="en-US" dirty="0"/>
              <a:t>Bullet two</a:t>
            </a:r>
          </a:p>
          <a:p>
            <a:pPr lvl="4"/>
            <a:r>
              <a:rPr lang="en-US" dirty="0"/>
              <a:t>Bullet three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2699792" y="2190750"/>
            <a:ext cx="1884920" cy="1231900"/>
          </a:xfrm>
        </p:spPr>
        <p:txBody>
          <a:bodyPr lIns="91440"/>
          <a:lstStyle>
            <a:lvl1pPr>
              <a:spcBef>
                <a:spcPts val="600"/>
              </a:spcBef>
              <a:defRPr sz="1200" b="0" i="0">
                <a:solidFill>
                  <a:schemeClr val="bg2"/>
                </a:solidFill>
                <a:latin typeface="Futura Md BT Bold"/>
                <a:cs typeface="Futura Md BT Bold"/>
              </a:defRPr>
            </a:lvl1pPr>
            <a:lvl2pPr>
              <a:spcBef>
                <a:spcPts val="60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2pPr>
            <a:lvl3pPr>
              <a:spcBef>
                <a:spcPts val="600"/>
              </a:spcBef>
              <a:defRPr sz="1200">
                <a:solidFill>
                  <a:schemeClr val="bg2"/>
                </a:solidFill>
              </a:defRPr>
            </a:lvl3pPr>
            <a:lvl4pPr>
              <a:spcBef>
                <a:spcPts val="600"/>
              </a:spcBef>
              <a:defRPr sz="1200" baseline="0">
                <a:solidFill>
                  <a:schemeClr val="bg2"/>
                </a:solidFill>
              </a:defRPr>
            </a:lvl4pPr>
            <a:lvl5pPr>
              <a:spcBef>
                <a:spcPts val="600"/>
              </a:spcBef>
              <a:defRPr sz="1200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Heading 1 bold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Bullet one</a:t>
            </a:r>
          </a:p>
          <a:p>
            <a:pPr lvl="3"/>
            <a:r>
              <a:rPr lang="en-US" dirty="0"/>
              <a:t>Bullet two</a:t>
            </a:r>
          </a:p>
          <a:p>
            <a:pPr lvl="4"/>
            <a:r>
              <a:rPr lang="en-US" dirty="0"/>
              <a:t>Bullet three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628125" y="2190750"/>
            <a:ext cx="1889822" cy="1231900"/>
          </a:xfrm>
        </p:spPr>
        <p:txBody>
          <a:bodyPr lIns="91440"/>
          <a:lstStyle>
            <a:lvl1pPr>
              <a:spcBef>
                <a:spcPts val="600"/>
              </a:spcBef>
              <a:defRPr sz="1200" b="0" i="0">
                <a:solidFill>
                  <a:schemeClr val="bg2"/>
                </a:solidFill>
                <a:latin typeface="Futura Md BT Bold"/>
                <a:cs typeface="Futura Md BT Bold"/>
              </a:defRPr>
            </a:lvl1pPr>
            <a:lvl2pPr>
              <a:spcBef>
                <a:spcPts val="60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2pPr>
            <a:lvl3pPr>
              <a:spcBef>
                <a:spcPts val="600"/>
              </a:spcBef>
              <a:defRPr sz="1200">
                <a:solidFill>
                  <a:schemeClr val="bg2"/>
                </a:solidFill>
              </a:defRPr>
            </a:lvl3pPr>
            <a:lvl4pPr>
              <a:spcBef>
                <a:spcPts val="600"/>
              </a:spcBef>
              <a:defRPr sz="1200" baseline="0">
                <a:solidFill>
                  <a:schemeClr val="bg2"/>
                </a:solidFill>
              </a:defRPr>
            </a:lvl4pPr>
            <a:lvl5pPr>
              <a:spcBef>
                <a:spcPts val="600"/>
              </a:spcBef>
              <a:defRPr sz="1200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Heading 1 bold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Bullet one</a:t>
            </a:r>
          </a:p>
          <a:p>
            <a:pPr lvl="3"/>
            <a:r>
              <a:rPr lang="en-US" dirty="0"/>
              <a:t>Bullet two</a:t>
            </a:r>
          </a:p>
          <a:p>
            <a:pPr lvl="4"/>
            <a:r>
              <a:rPr lang="en-US" dirty="0"/>
              <a:t>Bullet three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6561358" y="2187769"/>
            <a:ext cx="2189735" cy="1231900"/>
          </a:xfrm>
        </p:spPr>
        <p:txBody>
          <a:bodyPr lIns="91440"/>
          <a:lstStyle>
            <a:lvl1pPr>
              <a:spcBef>
                <a:spcPts val="600"/>
              </a:spcBef>
              <a:defRPr sz="1200" b="0" i="0">
                <a:solidFill>
                  <a:schemeClr val="bg2"/>
                </a:solidFill>
                <a:latin typeface="Futura Md BT Bold"/>
                <a:cs typeface="Futura Md BT Bold"/>
              </a:defRPr>
            </a:lvl1pPr>
            <a:lvl2pPr>
              <a:spcBef>
                <a:spcPts val="60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2pPr>
            <a:lvl3pPr>
              <a:spcBef>
                <a:spcPts val="600"/>
              </a:spcBef>
              <a:defRPr sz="1200">
                <a:solidFill>
                  <a:schemeClr val="bg2"/>
                </a:solidFill>
              </a:defRPr>
            </a:lvl3pPr>
            <a:lvl4pPr>
              <a:spcBef>
                <a:spcPts val="600"/>
              </a:spcBef>
              <a:defRPr sz="1200" baseline="0">
                <a:solidFill>
                  <a:schemeClr val="bg2"/>
                </a:solidFill>
              </a:defRPr>
            </a:lvl4pPr>
            <a:lvl5pPr>
              <a:spcBef>
                <a:spcPts val="600"/>
              </a:spcBef>
              <a:defRPr sz="1200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Heading 1 bold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Bullet one</a:t>
            </a:r>
          </a:p>
          <a:p>
            <a:pPr lvl="3"/>
            <a:r>
              <a:rPr lang="en-US" dirty="0"/>
              <a:t>Bullet two</a:t>
            </a:r>
          </a:p>
          <a:p>
            <a:pPr lvl="4"/>
            <a:r>
              <a:rPr lang="en-US" dirty="0"/>
              <a:t>Bullet three</a:t>
            </a:r>
          </a:p>
        </p:txBody>
      </p:sp>
      <p:sp>
        <p:nvSpPr>
          <p:cNvPr id="36" name="SmartArt Placeholder 35"/>
          <p:cNvSpPr>
            <a:spLocks noGrp="1"/>
          </p:cNvSpPr>
          <p:nvPr>
            <p:ph type="dgm" sz="quarter" idx="18" hasCustomPrompt="1"/>
          </p:nvPr>
        </p:nvSpPr>
        <p:spPr>
          <a:xfrm>
            <a:off x="539552" y="1639888"/>
            <a:ext cx="8211542" cy="431800"/>
          </a:xfrm>
          <a:solidFill>
            <a:schemeClr val="bg2"/>
          </a:solidFill>
        </p:spPr>
        <p:txBody>
          <a:bodyPr lIns="91440" anchor="ctr"/>
          <a:lstStyle>
            <a:lvl1pPr>
              <a:defRPr sz="1600">
                <a:solidFill>
                  <a:schemeClr val="bg1"/>
                </a:solidFill>
                <a:latin typeface="Futura Bk BT Book"/>
                <a:cs typeface="Futura Bk BT Book"/>
              </a:defRPr>
            </a:lvl1pPr>
          </a:lstStyle>
          <a:p>
            <a:r>
              <a:rPr lang="en-US" dirty="0"/>
              <a:t>Process</a:t>
            </a:r>
          </a:p>
        </p:txBody>
      </p:sp>
    </p:spTree>
    <p:extLst>
      <p:ext uri="{BB962C8B-B14F-4D97-AF65-F5344CB8AC3E}">
        <p14:creationId xmlns:p14="http://schemas.microsoft.com/office/powerpoint/2010/main" val="2350238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heading</a:t>
            </a:r>
            <a:endParaRPr lang="en-GB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1291118" y="1086769"/>
            <a:ext cx="649288" cy="650875"/>
          </a:xfrm>
        </p:spPr>
        <p:txBody>
          <a:bodyPr anchor="ctr" anchorCtr="0"/>
          <a:lstStyle>
            <a:lvl1pPr algn="ctr">
              <a:defRPr sz="800" baseline="0"/>
            </a:lvl1pPr>
          </a:lstStyle>
          <a:p>
            <a:r>
              <a:rPr lang="en-US" dirty="0"/>
              <a:t>CICK TO ADD PICTURE</a:t>
            </a:r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2037772" y="1086769"/>
            <a:ext cx="649288" cy="650875"/>
          </a:xfrm>
        </p:spPr>
        <p:txBody>
          <a:bodyPr anchor="ctr" anchorCtr="0"/>
          <a:lstStyle>
            <a:lvl1pPr algn="ctr">
              <a:defRPr sz="800" baseline="0"/>
            </a:lvl1pPr>
          </a:lstStyle>
          <a:p>
            <a:r>
              <a:rPr lang="en-US" dirty="0"/>
              <a:t>CICK TO ADD PICTURE</a:t>
            </a:r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2" hasCustomPrompt="1"/>
          </p:nvPr>
        </p:nvSpPr>
        <p:spPr>
          <a:xfrm>
            <a:off x="2784426" y="1086769"/>
            <a:ext cx="649288" cy="650875"/>
          </a:xfrm>
        </p:spPr>
        <p:txBody>
          <a:bodyPr anchor="ctr" anchorCtr="0"/>
          <a:lstStyle>
            <a:lvl1pPr algn="ctr">
              <a:defRPr sz="800" baseline="0"/>
            </a:lvl1pPr>
          </a:lstStyle>
          <a:p>
            <a:r>
              <a:rPr lang="en-US" dirty="0"/>
              <a:t>CICK TO ADD PICTURE</a:t>
            </a:r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3531080" y="1086769"/>
            <a:ext cx="649288" cy="650875"/>
          </a:xfrm>
        </p:spPr>
        <p:txBody>
          <a:bodyPr anchor="ctr" anchorCtr="0"/>
          <a:lstStyle>
            <a:lvl1pPr algn="ctr">
              <a:defRPr sz="800" baseline="0"/>
            </a:lvl1pPr>
          </a:lstStyle>
          <a:p>
            <a:r>
              <a:rPr lang="en-US" dirty="0"/>
              <a:t>CICK TO ADD PICTURE</a:t>
            </a:r>
          </a:p>
        </p:txBody>
      </p:sp>
      <p:sp>
        <p:nvSpPr>
          <p:cNvPr id="19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4277734" y="1086769"/>
            <a:ext cx="649288" cy="650875"/>
          </a:xfrm>
        </p:spPr>
        <p:txBody>
          <a:bodyPr anchor="ctr" anchorCtr="0"/>
          <a:lstStyle>
            <a:lvl1pPr algn="ctr">
              <a:defRPr sz="800" baseline="0"/>
            </a:lvl1pPr>
          </a:lstStyle>
          <a:p>
            <a:r>
              <a:rPr lang="en-US" dirty="0"/>
              <a:t>CICK TO ADD PICTURE</a:t>
            </a:r>
          </a:p>
        </p:txBody>
      </p:sp>
      <p:sp>
        <p:nvSpPr>
          <p:cNvPr id="20" name="Picture Placeholder 14"/>
          <p:cNvSpPr>
            <a:spLocks noGrp="1"/>
          </p:cNvSpPr>
          <p:nvPr>
            <p:ph type="pic" sz="quarter" idx="15" hasCustomPrompt="1"/>
          </p:nvPr>
        </p:nvSpPr>
        <p:spPr>
          <a:xfrm>
            <a:off x="5024388" y="1086769"/>
            <a:ext cx="649288" cy="650875"/>
          </a:xfrm>
        </p:spPr>
        <p:txBody>
          <a:bodyPr anchor="ctr" anchorCtr="0"/>
          <a:lstStyle>
            <a:lvl1pPr algn="ctr">
              <a:defRPr sz="800" baseline="0"/>
            </a:lvl1pPr>
          </a:lstStyle>
          <a:p>
            <a:r>
              <a:rPr lang="en-US" dirty="0"/>
              <a:t>CICK TO ADD PICTURE</a:t>
            </a:r>
          </a:p>
        </p:txBody>
      </p:sp>
      <p:sp>
        <p:nvSpPr>
          <p:cNvPr id="21" name="Picture Placeholder 14"/>
          <p:cNvSpPr>
            <a:spLocks noGrp="1"/>
          </p:cNvSpPr>
          <p:nvPr>
            <p:ph type="pic" sz="quarter" idx="16" hasCustomPrompt="1"/>
          </p:nvPr>
        </p:nvSpPr>
        <p:spPr>
          <a:xfrm>
            <a:off x="5771042" y="1086769"/>
            <a:ext cx="649288" cy="650875"/>
          </a:xfrm>
        </p:spPr>
        <p:txBody>
          <a:bodyPr anchor="ctr" anchorCtr="0"/>
          <a:lstStyle>
            <a:lvl1pPr algn="ctr">
              <a:defRPr sz="800" baseline="0"/>
            </a:lvl1pPr>
          </a:lstStyle>
          <a:p>
            <a:r>
              <a:rPr lang="en-US" dirty="0"/>
              <a:t>CICK TO ADD PICTURE</a:t>
            </a:r>
          </a:p>
        </p:txBody>
      </p:sp>
      <p:sp>
        <p:nvSpPr>
          <p:cNvPr id="22" name="Picture Placeholder 14"/>
          <p:cNvSpPr>
            <a:spLocks noGrp="1"/>
          </p:cNvSpPr>
          <p:nvPr>
            <p:ph type="pic" sz="quarter" idx="17" hasCustomPrompt="1"/>
          </p:nvPr>
        </p:nvSpPr>
        <p:spPr>
          <a:xfrm>
            <a:off x="6517696" y="1086769"/>
            <a:ext cx="649288" cy="650875"/>
          </a:xfrm>
        </p:spPr>
        <p:txBody>
          <a:bodyPr anchor="ctr" anchorCtr="0"/>
          <a:lstStyle>
            <a:lvl1pPr algn="ctr">
              <a:defRPr sz="800" baseline="0"/>
            </a:lvl1pPr>
          </a:lstStyle>
          <a:p>
            <a:r>
              <a:rPr lang="en-US" dirty="0"/>
              <a:t>CICK TO ADD PICTURE</a:t>
            </a:r>
          </a:p>
        </p:txBody>
      </p:sp>
      <p:sp>
        <p:nvSpPr>
          <p:cNvPr id="23" name="Picture Placeholder 14"/>
          <p:cNvSpPr>
            <a:spLocks noGrp="1"/>
          </p:cNvSpPr>
          <p:nvPr>
            <p:ph type="pic" sz="quarter" idx="18" hasCustomPrompt="1"/>
          </p:nvPr>
        </p:nvSpPr>
        <p:spPr>
          <a:xfrm>
            <a:off x="7264350" y="1086769"/>
            <a:ext cx="649288" cy="650875"/>
          </a:xfrm>
        </p:spPr>
        <p:txBody>
          <a:bodyPr anchor="ctr" anchorCtr="0"/>
          <a:lstStyle>
            <a:lvl1pPr algn="ctr">
              <a:defRPr sz="800" baseline="0"/>
            </a:lvl1pPr>
          </a:lstStyle>
          <a:p>
            <a:r>
              <a:rPr lang="en-US" dirty="0"/>
              <a:t>CICK TO ADD PICTURE</a:t>
            </a:r>
          </a:p>
        </p:txBody>
      </p:sp>
      <p:sp>
        <p:nvSpPr>
          <p:cNvPr id="24" name="Picture Placeholder 14"/>
          <p:cNvSpPr>
            <a:spLocks noGrp="1"/>
          </p:cNvSpPr>
          <p:nvPr>
            <p:ph type="pic" sz="quarter" idx="19" hasCustomPrompt="1"/>
          </p:nvPr>
        </p:nvSpPr>
        <p:spPr>
          <a:xfrm>
            <a:off x="8011006" y="1086769"/>
            <a:ext cx="649288" cy="650875"/>
          </a:xfrm>
        </p:spPr>
        <p:txBody>
          <a:bodyPr anchor="ctr" anchorCtr="0"/>
          <a:lstStyle>
            <a:lvl1pPr algn="ctr">
              <a:defRPr sz="800" baseline="0"/>
            </a:lvl1pPr>
          </a:lstStyle>
          <a:p>
            <a:r>
              <a:rPr lang="en-US" dirty="0"/>
              <a:t>CICK TO ADD PICTURE</a:t>
            </a:r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20"/>
          </p:nvPr>
        </p:nvSpPr>
        <p:spPr>
          <a:xfrm>
            <a:off x="539750" y="1763189"/>
            <a:ext cx="8212138" cy="2567511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346781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0"/>
          </p:nvPr>
        </p:nvSpPr>
        <p:spPr>
          <a:xfrm>
            <a:off x="539750" y="1085850"/>
            <a:ext cx="8207375" cy="326072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41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BRE Green">
    <p:bg>
      <p:bgPr>
        <a:gradFill flip="none" rotWithShape="1">
          <a:gsLst>
            <a:gs pos="0">
              <a:srgbClr val="58B680"/>
            </a:gs>
            <a:gs pos="100000">
              <a:schemeClr val="bg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60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me Green">
    <p:bg>
      <p:bgPr>
        <a:gradFill flip="none" rotWithShape="1">
          <a:gsLst>
            <a:gs pos="0">
              <a:srgbClr val="C2ECA2"/>
            </a:gs>
            <a:gs pos="100000">
              <a:schemeClr val="accent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9993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freshing Green">
    <p:bg>
      <p:bgPr>
        <a:gradFill flip="none" rotWithShape="1">
          <a:gsLst>
            <a:gs pos="0">
              <a:srgbClr val="6EBD8C"/>
            </a:gs>
            <a:gs pos="100000">
              <a:srgbClr val="00A65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9993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terprising Green">
    <p:bg>
      <p:bgPr>
        <a:gradFill flip="none" rotWithShape="1">
          <a:gsLst>
            <a:gs pos="0">
              <a:srgbClr val="00B882"/>
            </a:gs>
            <a:gs pos="100000">
              <a:schemeClr val="bg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99932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layout_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30" hasCustomPrompt="1"/>
          </p:nvPr>
        </p:nvSpPr>
        <p:spPr>
          <a:xfrm>
            <a:off x="540397" y="2167604"/>
            <a:ext cx="2626467" cy="62017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200" b="0">
                <a:solidFill>
                  <a:schemeClr val="bg2"/>
                </a:solidFill>
                <a:latin typeface="Futura Md BT Medium"/>
                <a:cs typeface="Futura Md BT Medium"/>
              </a:defRPr>
            </a:lvl1pPr>
            <a:lvl2pPr marL="1588" indent="0">
              <a:lnSpc>
                <a:spcPct val="90000"/>
              </a:lnSpc>
              <a:spcBef>
                <a:spcPts val="300"/>
              </a:spcBef>
              <a:buNone/>
              <a:defRPr sz="12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FIRST NAME</a:t>
            </a:r>
            <a:br>
              <a:rPr lang="en-US" dirty="0"/>
            </a:br>
            <a:r>
              <a:rPr lang="en-US" dirty="0"/>
              <a:t>LAST 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39551" y="1087040"/>
            <a:ext cx="1008113" cy="1008000"/>
          </a:xfrm>
        </p:spPr>
        <p:txBody>
          <a:bodyPr anchor="ctr" anchorCtr="0">
            <a:no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heading</a:t>
            </a:r>
            <a:endParaRPr lang="en-GB" dirty="0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540397" y="2814777"/>
            <a:ext cx="2628000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20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539552" y="3507854"/>
            <a:ext cx="2628000" cy="346249"/>
          </a:xfrm>
        </p:spPr>
        <p:txBody>
          <a:bodyPr>
            <a:spAutoFit/>
          </a:bodyPr>
          <a:lstStyle>
            <a:lvl1pPr>
              <a:defRPr sz="1000" b="0">
                <a:solidFill>
                  <a:schemeClr val="accent2"/>
                </a:solidFill>
              </a:defRPr>
            </a:lvl1pPr>
            <a:lvl2pPr marL="114300" indent="-112713">
              <a:spcBef>
                <a:spcPts val="300"/>
              </a:spcBef>
              <a:buClr>
                <a:schemeClr val="accent1"/>
              </a:buClr>
              <a:buFont typeface="Arial"/>
              <a:buChar char="•"/>
              <a:defRPr sz="1000">
                <a:solidFill>
                  <a:schemeClr val="tx1"/>
                </a:solidFill>
              </a:defRPr>
            </a:lvl2pPr>
            <a:lvl3pPr marL="357188" indent="-174625">
              <a:spcBef>
                <a:spcPts val="300"/>
              </a:spcBef>
              <a:defRPr sz="1200">
                <a:solidFill>
                  <a:schemeClr val="tx1"/>
                </a:solidFill>
              </a:defRPr>
            </a:lvl3pPr>
            <a:lvl4pPr marL="539750" indent="-182563">
              <a:spcBef>
                <a:spcPts val="300"/>
              </a:spcBef>
              <a:defRPr sz="1200">
                <a:solidFill>
                  <a:schemeClr val="tx1"/>
                </a:solidFill>
              </a:defRPr>
            </a:lvl4pPr>
            <a:lvl5pPr marL="712788" indent="-173038">
              <a:spcBef>
                <a:spcPts val="300"/>
              </a:spcBef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CLIENTS REPRESENTED</a:t>
            </a:r>
          </a:p>
          <a:p>
            <a:pPr lvl="1"/>
            <a:r>
              <a:rPr lang="en-US" dirty="0"/>
              <a:t>Client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541139" y="2881848"/>
            <a:ext cx="2628000" cy="523220"/>
          </a:xfrm>
        </p:spPr>
        <p:txBody>
          <a:bodyPr/>
          <a:lstStyle>
            <a:lvl1pPr>
              <a:spcBef>
                <a:spcPts val="0"/>
              </a:spcBef>
              <a:defRPr sz="1050" b="0">
                <a:latin typeface="Futura Bk BT Book"/>
                <a:cs typeface="Futura Bk BT Book"/>
              </a:defRPr>
            </a:lvl1pPr>
            <a:lvl2pPr marL="1588" indent="0">
              <a:spcBef>
                <a:spcPts val="0"/>
              </a:spcBef>
              <a:buFontTx/>
              <a:buNone/>
              <a:defRPr sz="1050" b="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T +1 555 555 5555</a:t>
            </a:r>
            <a:br>
              <a:rPr lang="en-US" dirty="0"/>
            </a:br>
            <a:r>
              <a:rPr lang="en-US" dirty="0"/>
              <a:t>F +1 555 555 5555</a:t>
            </a:r>
          </a:p>
          <a:p>
            <a:pPr lvl="1"/>
            <a:r>
              <a:rPr lang="en-US" dirty="0"/>
              <a:t>email.address@cbre.com </a:t>
            </a:r>
          </a:p>
        </p:txBody>
      </p:sp>
      <p:cxnSp>
        <p:nvCxnSpPr>
          <p:cNvPr id="10" name="Straight Connector 9"/>
          <p:cNvCxnSpPr/>
          <p:nvPr userDrawn="1"/>
        </p:nvCxnSpPr>
        <p:spPr bwMode="auto">
          <a:xfrm>
            <a:off x="540397" y="2814777"/>
            <a:ext cx="2628000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11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363410" y="1087041"/>
            <a:ext cx="5385600" cy="260573"/>
          </a:xfrm>
          <a:noFill/>
          <a:ln>
            <a:noFill/>
          </a:ln>
        </p:spPr>
        <p:txBody>
          <a:bodyPr lIns="0" tIns="0" rIns="72000" bIns="72000" anchor="ctr" anchorCtr="0">
            <a:noAutofit/>
          </a:bodyPr>
          <a:lstStyle>
            <a:lvl1pPr>
              <a:defRPr sz="1200">
                <a:solidFill>
                  <a:schemeClr val="accent2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  <a:endParaRPr lang="en-GB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3363410" y="1347614"/>
            <a:ext cx="5385600" cy="1107996"/>
          </a:xfrm>
        </p:spPr>
        <p:txBody>
          <a:bodyPr/>
          <a:lstStyle>
            <a:lvl1pPr>
              <a:spcBef>
                <a:spcPts val="600"/>
              </a:spcBef>
              <a:defRPr sz="1100"/>
            </a:lvl1pPr>
            <a:lvl2pPr marL="0" indent="1588">
              <a:spcBef>
                <a:spcPts val="600"/>
              </a:spcBef>
              <a:defRPr sz="1000">
                <a:solidFill>
                  <a:schemeClr val="tx1"/>
                </a:solidFill>
              </a:defRPr>
            </a:lvl2pPr>
            <a:lvl3pPr marL="114300" indent="-114300">
              <a:spcBef>
                <a:spcPts val="600"/>
              </a:spcBef>
              <a:defRPr sz="1000">
                <a:solidFill>
                  <a:schemeClr val="tx1"/>
                </a:solidFill>
              </a:defRPr>
            </a:lvl3pPr>
            <a:lvl4pPr marL="228600" indent="-114300">
              <a:spcBef>
                <a:spcPts val="600"/>
              </a:spcBef>
              <a:defRPr sz="1000">
                <a:solidFill>
                  <a:schemeClr val="tx1"/>
                </a:solidFill>
              </a:defRPr>
            </a:lvl4pPr>
            <a:lvl5pPr marL="342900" indent="-114300">
              <a:spcBef>
                <a:spcPts val="600"/>
              </a:spcBef>
              <a:defRPr sz="1000">
                <a:solidFill>
                  <a:schemeClr val="tx1"/>
                </a:solidFill>
              </a:defRPr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4364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V layou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heading</a:t>
            </a:r>
            <a:endParaRPr lang="en-GB" dirty="0"/>
          </a:p>
        </p:txBody>
      </p:sp>
      <p:sp>
        <p:nvSpPr>
          <p:cNvPr id="19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539552" y="2167604"/>
            <a:ext cx="4032250" cy="62017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1pPr>
            <a:lvl2pPr marL="1588" indent="0">
              <a:lnSpc>
                <a:spcPct val="90000"/>
              </a:lnSpc>
              <a:spcBef>
                <a:spcPts val="300"/>
              </a:spcBef>
              <a:buNone/>
              <a:defRPr sz="12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FIRST NAME</a:t>
            </a:r>
            <a:br>
              <a:rPr lang="en-US" dirty="0"/>
            </a:br>
            <a:r>
              <a:rPr lang="en-US" dirty="0"/>
              <a:t>LAST NAME</a:t>
            </a:r>
          </a:p>
          <a:p>
            <a:pPr lvl="1"/>
            <a:r>
              <a:rPr lang="en-US" dirty="0"/>
              <a:t>Title</a:t>
            </a:r>
          </a:p>
        </p:txBody>
      </p:sp>
      <p:cxnSp>
        <p:nvCxnSpPr>
          <p:cNvPr id="21" name="Straight Connector 20"/>
          <p:cNvCxnSpPr/>
          <p:nvPr/>
        </p:nvCxnSpPr>
        <p:spPr bwMode="auto">
          <a:xfrm>
            <a:off x="539552" y="2814777"/>
            <a:ext cx="4032000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25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539552" y="3507854"/>
            <a:ext cx="4032250" cy="361637"/>
          </a:xfrm>
        </p:spPr>
        <p:txBody>
          <a:bodyPr>
            <a:spAutoFit/>
          </a:bodyPr>
          <a:lstStyle>
            <a:lvl1pPr marL="171450" indent="-157163">
              <a:tabLst/>
              <a:defRPr sz="1050" b="0" i="0" cap="none">
                <a:solidFill>
                  <a:srgbClr val="000000"/>
                </a:solidFill>
                <a:latin typeface="Arnhem Pro Bln"/>
                <a:cs typeface="Arnhem Pro Bln"/>
              </a:defRPr>
            </a:lvl1pPr>
            <a:lvl2pPr marL="174625" indent="-174625">
              <a:spcBef>
                <a:spcPts val="300"/>
              </a:spcBef>
              <a:defRPr sz="1050" b="0" i="0">
                <a:solidFill>
                  <a:schemeClr val="tx1"/>
                </a:solidFill>
                <a:latin typeface="Arnhem Pro Bln"/>
                <a:cs typeface="Arnhem Pro Bln"/>
              </a:defRPr>
            </a:lvl2pPr>
            <a:lvl3pPr marL="341313" indent="-182563">
              <a:spcBef>
                <a:spcPts val="300"/>
              </a:spcBef>
              <a:tabLst/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3pPr>
            <a:lvl4pPr marL="573088" indent="-173038">
              <a:spcBef>
                <a:spcPts val="300"/>
              </a:spcBef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4pPr>
            <a:lvl5pPr marL="514350" indent="-173038">
              <a:spcBef>
                <a:spcPts val="300"/>
              </a:spcBef>
              <a:defRPr lang="en-US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5pPr>
          </a:lstStyle>
          <a:p>
            <a:pPr lvl="0"/>
            <a:r>
              <a:rPr lang="en-US" dirty="0"/>
              <a:t>PROJECT ROLE</a:t>
            </a:r>
          </a:p>
          <a:p>
            <a:pPr marL="188913" lvl="0" indent="-174625" algn="l" rtl="0" eaLnBrk="1" fontAlgn="base" hangingPunct="1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</a:pPr>
            <a:r>
              <a:rPr lang="en-GB" dirty="0"/>
              <a:t>Third level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539552" y="2881848"/>
            <a:ext cx="4032250" cy="523220"/>
          </a:xfrm>
        </p:spPr>
        <p:txBody>
          <a:bodyPr/>
          <a:lstStyle>
            <a:lvl1pPr>
              <a:spcBef>
                <a:spcPts val="0"/>
              </a:spcBef>
              <a:defRPr sz="1100">
                <a:latin typeface="Futura Bk BT Book"/>
                <a:cs typeface="Futura Bk BT Book"/>
              </a:defRPr>
            </a:lvl1pPr>
            <a:lvl2pPr marL="1588" indent="0">
              <a:spcBef>
                <a:spcPts val="0"/>
              </a:spcBef>
              <a:buFontTx/>
              <a:buNone/>
              <a:defRPr sz="11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T +1 555 555 5555</a:t>
            </a:r>
            <a:br>
              <a:rPr lang="en-US" dirty="0"/>
            </a:br>
            <a:r>
              <a:rPr lang="en-US" dirty="0"/>
              <a:t>F +1 555 555 5555</a:t>
            </a:r>
          </a:p>
          <a:p>
            <a:pPr lvl="1"/>
            <a:r>
              <a:rPr lang="en-US" dirty="0"/>
              <a:t>email.address@cbre.com </a:t>
            </a:r>
          </a:p>
        </p:txBody>
      </p:sp>
      <p:cxnSp>
        <p:nvCxnSpPr>
          <p:cNvPr id="16" name="Straight Connector 15"/>
          <p:cNvCxnSpPr/>
          <p:nvPr userDrawn="1"/>
        </p:nvCxnSpPr>
        <p:spPr bwMode="auto">
          <a:xfrm>
            <a:off x="539552" y="2814777"/>
            <a:ext cx="4032000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1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39551" y="1087040"/>
            <a:ext cx="1008113" cy="1008000"/>
          </a:xfrm>
        </p:spPr>
        <p:txBody>
          <a:bodyPr anchor="ctr" anchorCtr="0">
            <a:no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37" hasCustomPrompt="1"/>
          </p:nvPr>
        </p:nvSpPr>
        <p:spPr>
          <a:xfrm>
            <a:off x="4717852" y="2167604"/>
            <a:ext cx="4032250" cy="62017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1pPr>
            <a:lvl2pPr marL="1588" indent="0">
              <a:lnSpc>
                <a:spcPct val="90000"/>
              </a:lnSpc>
              <a:spcBef>
                <a:spcPts val="300"/>
              </a:spcBef>
              <a:buNone/>
              <a:defRPr sz="12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FIRST NAME</a:t>
            </a:r>
            <a:br>
              <a:rPr lang="en-US" dirty="0"/>
            </a:br>
            <a:r>
              <a:rPr lang="en-US" dirty="0"/>
              <a:t>LAST NAME</a:t>
            </a:r>
          </a:p>
          <a:p>
            <a:pPr lvl="1"/>
            <a:r>
              <a:rPr lang="en-US" dirty="0"/>
              <a:t>Title</a:t>
            </a:r>
          </a:p>
        </p:txBody>
      </p:sp>
      <p:cxnSp>
        <p:nvCxnSpPr>
          <p:cNvPr id="23" name="Straight Connector 22"/>
          <p:cNvCxnSpPr/>
          <p:nvPr userDrawn="1"/>
        </p:nvCxnSpPr>
        <p:spPr bwMode="auto">
          <a:xfrm>
            <a:off x="4717852" y="2814777"/>
            <a:ext cx="4032000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26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4717852" y="2881848"/>
            <a:ext cx="4032250" cy="523220"/>
          </a:xfrm>
        </p:spPr>
        <p:txBody>
          <a:bodyPr/>
          <a:lstStyle>
            <a:lvl1pPr>
              <a:spcBef>
                <a:spcPts val="0"/>
              </a:spcBef>
              <a:defRPr sz="1100">
                <a:latin typeface="Futura Bk BT Book"/>
                <a:cs typeface="Futura Bk BT Book"/>
              </a:defRPr>
            </a:lvl1pPr>
            <a:lvl2pPr marL="1588" indent="0">
              <a:spcBef>
                <a:spcPts val="0"/>
              </a:spcBef>
              <a:buFontTx/>
              <a:buNone/>
              <a:defRPr sz="11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T +1 555 555 5555</a:t>
            </a:r>
            <a:br>
              <a:rPr lang="en-US" dirty="0"/>
            </a:br>
            <a:r>
              <a:rPr lang="en-US" dirty="0"/>
              <a:t>F +1 555 555 5555</a:t>
            </a:r>
          </a:p>
          <a:p>
            <a:pPr lvl="1"/>
            <a:r>
              <a:rPr lang="en-US" dirty="0"/>
              <a:t>email.address@cbre.com </a:t>
            </a:r>
          </a:p>
        </p:txBody>
      </p:sp>
      <p:cxnSp>
        <p:nvCxnSpPr>
          <p:cNvPr id="31" name="Straight Connector 30"/>
          <p:cNvCxnSpPr/>
          <p:nvPr userDrawn="1"/>
        </p:nvCxnSpPr>
        <p:spPr bwMode="auto">
          <a:xfrm>
            <a:off x="4717852" y="2814777"/>
            <a:ext cx="4032000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33" name="Picture Placeholder 7"/>
          <p:cNvSpPr>
            <a:spLocks noGrp="1"/>
          </p:cNvSpPr>
          <p:nvPr>
            <p:ph type="pic" sz="quarter" idx="40"/>
          </p:nvPr>
        </p:nvSpPr>
        <p:spPr>
          <a:xfrm>
            <a:off x="4717851" y="1087040"/>
            <a:ext cx="1008113" cy="1008000"/>
          </a:xfrm>
        </p:spPr>
        <p:txBody>
          <a:bodyPr anchor="ctr" anchorCtr="0">
            <a:no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41" hasCustomPrompt="1"/>
          </p:nvPr>
        </p:nvSpPr>
        <p:spPr>
          <a:xfrm>
            <a:off x="4717852" y="3507854"/>
            <a:ext cx="4032250" cy="361637"/>
          </a:xfrm>
        </p:spPr>
        <p:txBody>
          <a:bodyPr>
            <a:spAutoFit/>
          </a:bodyPr>
          <a:lstStyle>
            <a:lvl1pPr marL="171450" indent="-157163">
              <a:tabLst/>
              <a:defRPr sz="1050" b="0" i="0" cap="none">
                <a:solidFill>
                  <a:srgbClr val="000000"/>
                </a:solidFill>
                <a:latin typeface="Arnhem Pro Bln"/>
                <a:cs typeface="Arnhem Pro Bln"/>
              </a:defRPr>
            </a:lvl1pPr>
            <a:lvl2pPr marL="174625" indent="-174625">
              <a:spcBef>
                <a:spcPts val="300"/>
              </a:spcBef>
              <a:defRPr sz="1050" b="0" i="0">
                <a:solidFill>
                  <a:schemeClr val="tx1"/>
                </a:solidFill>
                <a:latin typeface="Arnhem Pro Bln"/>
                <a:cs typeface="Arnhem Pro Bln"/>
              </a:defRPr>
            </a:lvl2pPr>
            <a:lvl3pPr marL="341313" indent="-182563">
              <a:spcBef>
                <a:spcPts val="300"/>
              </a:spcBef>
              <a:tabLst/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3pPr>
            <a:lvl4pPr marL="573088" indent="-173038">
              <a:spcBef>
                <a:spcPts val="300"/>
              </a:spcBef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4pPr>
            <a:lvl5pPr marL="514350" indent="-173038">
              <a:spcBef>
                <a:spcPts val="300"/>
              </a:spcBef>
              <a:defRPr lang="en-US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5pPr>
          </a:lstStyle>
          <a:p>
            <a:pPr lvl="0"/>
            <a:r>
              <a:rPr lang="en-US" dirty="0"/>
              <a:t>PROJECT ROLE</a:t>
            </a:r>
          </a:p>
          <a:p>
            <a:pPr marL="188913" lvl="0" indent="-174625" algn="l" rtl="0" eaLnBrk="1" fontAlgn="base" hangingPunct="1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</a:pPr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14718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V layou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heading</a:t>
            </a:r>
            <a:endParaRPr lang="en-GB" dirty="0"/>
          </a:p>
        </p:txBody>
      </p:sp>
      <p:sp>
        <p:nvSpPr>
          <p:cNvPr id="19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539552" y="2167604"/>
            <a:ext cx="2627312" cy="62017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1pPr>
            <a:lvl2pPr marL="1588" indent="0">
              <a:lnSpc>
                <a:spcPct val="90000"/>
              </a:lnSpc>
              <a:spcBef>
                <a:spcPts val="300"/>
              </a:spcBef>
              <a:buNone/>
              <a:defRPr sz="12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FIRST NAME</a:t>
            </a:r>
            <a:br>
              <a:rPr lang="en-US" dirty="0"/>
            </a:br>
            <a:r>
              <a:rPr lang="en-US" dirty="0"/>
              <a:t>LAST NAME</a:t>
            </a:r>
          </a:p>
          <a:p>
            <a:pPr lvl="1"/>
            <a:r>
              <a:rPr lang="en-US" dirty="0"/>
              <a:t>Title</a:t>
            </a:r>
          </a:p>
        </p:txBody>
      </p:sp>
      <p:cxnSp>
        <p:nvCxnSpPr>
          <p:cNvPr id="21" name="Straight Connector 20"/>
          <p:cNvCxnSpPr/>
          <p:nvPr/>
        </p:nvCxnSpPr>
        <p:spPr bwMode="auto">
          <a:xfrm>
            <a:off x="539552" y="2814777"/>
            <a:ext cx="2627312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27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539552" y="2881848"/>
            <a:ext cx="2627312" cy="523220"/>
          </a:xfrm>
        </p:spPr>
        <p:txBody>
          <a:bodyPr/>
          <a:lstStyle>
            <a:lvl1pPr>
              <a:spcBef>
                <a:spcPts val="0"/>
              </a:spcBef>
              <a:defRPr sz="1100">
                <a:latin typeface="Futura Bk BT Book"/>
                <a:cs typeface="Futura Bk BT Book"/>
              </a:defRPr>
            </a:lvl1pPr>
            <a:lvl2pPr marL="1588" indent="0">
              <a:spcBef>
                <a:spcPts val="0"/>
              </a:spcBef>
              <a:buFontTx/>
              <a:buNone/>
              <a:defRPr sz="11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T +1 555 555 5555</a:t>
            </a:r>
            <a:br>
              <a:rPr lang="en-US" dirty="0"/>
            </a:br>
            <a:r>
              <a:rPr lang="en-US" dirty="0"/>
              <a:t>F +1 555 555 5555</a:t>
            </a:r>
          </a:p>
          <a:p>
            <a:pPr lvl="1"/>
            <a:r>
              <a:rPr lang="en-US" dirty="0"/>
              <a:t>email.address@cbre.com </a:t>
            </a:r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39551" y="1087040"/>
            <a:ext cx="1008113" cy="1008000"/>
          </a:xfrm>
        </p:spPr>
        <p:txBody>
          <a:bodyPr anchor="ctr" anchorCtr="0">
            <a:no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29" name="Text Placeholder 21"/>
          <p:cNvSpPr>
            <a:spLocks noGrp="1"/>
          </p:cNvSpPr>
          <p:nvPr>
            <p:ph type="body" sz="quarter" idx="42" hasCustomPrompt="1"/>
          </p:nvPr>
        </p:nvSpPr>
        <p:spPr>
          <a:xfrm>
            <a:off x="3327202" y="2167604"/>
            <a:ext cx="2627312" cy="62017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1pPr>
            <a:lvl2pPr marL="1588" indent="0">
              <a:lnSpc>
                <a:spcPct val="90000"/>
              </a:lnSpc>
              <a:spcBef>
                <a:spcPts val="300"/>
              </a:spcBef>
              <a:buNone/>
              <a:defRPr sz="12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FIRST NAME</a:t>
            </a:r>
            <a:br>
              <a:rPr lang="en-US" dirty="0"/>
            </a:br>
            <a:r>
              <a:rPr lang="en-US" dirty="0"/>
              <a:t>LAST NAME</a:t>
            </a:r>
          </a:p>
          <a:p>
            <a:pPr lvl="1"/>
            <a:r>
              <a:rPr lang="en-US" dirty="0"/>
              <a:t>Title</a:t>
            </a:r>
          </a:p>
        </p:txBody>
      </p:sp>
      <p:cxnSp>
        <p:nvCxnSpPr>
          <p:cNvPr id="30" name="Straight Connector 29"/>
          <p:cNvCxnSpPr/>
          <p:nvPr userDrawn="1"/>
        </p:nvCxnSpPr>
        <p:spPr bwMode="auto">
          <a:xfrm>
            <a:off x="3327202" y="2814777"/>
            <a:ext cx="2627312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34" name="Text Placeholder 3"/>
          <p:cNvSpPr>
            <a:spLocks noGrp="1"/>
          </p:cNvSpPr>
          <p:nvPr>
            <p:ph type="body" sz="quarter" idx="44" hasCustomPrompt="1"/>
          </p:nvPr>
        </p:nvSpPr>
        <p:spPr>
          <a:xfrm>
            <a:off x="3327202" y="2881848"/>
            <a:ext cx="2627312" cy="523220"/>
          </a:xfrm>
        </p:spPr>
        <p:txBody>
          <a:bodyPr/>
          <a:lstStyle>
            <a:lvl1pPr>
              <a:spcBef>
                <a:spcPts val="0"/>
              </a:spcBef>
              <a:defRPr sz="1100">
                <a:latin typeface="Futura Bk BT Book"/>
                <a:cs typeface="Futura Bk BT Book"/>
              </a:defRPr>
            </a:lvl1pPr>
            <a:lvl2pPr marL="1588" indent="0">
              <a:spcBef>
                <a:spcPts val="0"/>
              </a:spcBef>
              <a:buFontTx/>
              <a:buNone/>
              <a:defRPr sz="11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T +1 555 555 5555</a:t>
            </a:r>
            <a:br>
              <a:rPr lang="en-US" dirty="0"/>
            </a:br>
            <a:r>
              <a:rPr lang="en-US" dirty="0"/>
              <a:t>F +1 555 555 5555</a:t>
            </a:r>
          </a:p>
          <a:p>
            <a:pPr lvl="1"/>
            <a:r>
              <a:rPr lang="en-US" dirty="0"/>
              <a:t>email.address@cbre.com </a:t>
            </a:r>
          </a:p>
        </p:txBody>
      </p:sp>
      <p:sp>
        <p:nvSpPr>
          <p:cNvPr id="35" name="Picture Placeholder 7"/>
          <p:cNvSpPr>
            <a:spLocks noGrp="1"/>
          </p:cNvSpPr>
          <p:nvPr>
            <p:ph type="pic" sz="quarter" idx="45"/>
          </p:nvPr>
        </p:nvSpPr>
        <p:spPr>
          <a:xfrm>
            <a:off x="3327201" y="1087040"/>
            <a:ext cx="1008113" cy="1008000"/>
          </a:xfrm>
        </p:spPr>
        <p:txBody>
          <a:bodyPr anchor="ctr" anchorCtr="0">
            <a:no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36" name="Text Placeholder 21"/>
          <p:cNvSpPr>
            <a:spLocks noGrp="1"/>
          </p:cNvSpPr>
          <p:nvPr>
            <p:ph type="body" sz="quarter" idx="46" hasCustomPrompt="1"/>
          </p:nvPr>
        </p:nvSpPr>
        <p:spPr>
          <a:xfrm>
            <a:off x="6114852" y="2167604"/>
            <a:ext cx="2627312" cy="62017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1pPr>
            <a:lvl2pPr marL="1588" indent="0">
              <a:lnSpc>
                <a:spcPct val="90000"/>
              </a:lnSpc>
              <a:spcBef>
                <a:spcPts val="300"/>
              </a:spcBef>
              <a:buNone/>
              <a:defRPr sz="12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FIRST NAME</a:t>
            </a:r>
            <a:br>
              <a:rPr lang="en-US" dirty="0"/>
            </a:br>
            <a:r>
              <a:rPr lang="en-US" dirty="0"/>
              <a:t>LAST NAME</a:t>
            </a:r>
          </a:p>
          <a:p>
            <a:pPr lvl="1"/>
            <a:r>
              <a:rPr lang="en-US" dirty="0"/>
              <a:t>Title</a:t>
            </a:r>
          </a:p>
        </p:txBody>
      </p:sp>
      <p:cxnSp>
        <p:nvCxnSpPr>
          <p:cNvPr id="37" name="Straight Connector 36"/>
          <p:cNvCxnSpPr/>
          <p:nvPr userDrawn="1"/>
        </p:nvCxnSpPr>
        <p:spPr bwMode="auto">
          <a:xfrm>
            <a:off x="6114852" y="2814777"/>
            <a:ext cx="2627312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39" name="Text Placeholder 3"/>
          <p:cNvSpPr>
            <a:spLocks noGrp="1"/>
          </p:cNvSpPr>
          <p:nvPr>
            <p:ph type="body" sz="quarter" idx="48" hasCustomPrompt="1"/>
          </p:nvPr>
        </p:nvSpPr>
        <p:spPr>
          <a:xfrm>
            <a:off x="6114852" y="2881848"/>
            <a:ext cx="2627312" cy="523220"/>
          </a:xfrm>
        </p:spPr>
        <p:txBody>
          <a:bodyPr/>
          <a:lstStyle>
            <a:lvl1pPr>
              <a:spcBef>
                <a:spcPts val="0"/>
              </a:spcBef>
              <a:defRPr sz="1100">
                <a:latin typeface="Futura Bk BT Book"/>
                <a:cs typeface="Futura Bk BT Book"/>
              </a:defRPr>
            </a:lvl1pPr>
            <a:lvl2pPr marL="1588" indent="0">
              <a:spcBef>
                <a:spcPts val="0"/>
              </a:spcBef>
              <a:buFontTx/>
              <a:buNone/>
              <a:defRPr sz="11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T +1 555 555 5555</a:t>
            </a:r>
            <a:br>
              <a:rPr lang="en-US" dirty="0"/>
            </a:br>
            <a:r>
              <a:rPr lang="en-US" dirty="0"/>
              <a:t>F +1 555 555 5555</a:t>
            </a:r>
          </a:p>
          <a:p>
            <a:pPr lvl="1"/>
            <a:r>
              <a:rPr lang="en-US" dirty="0"/>
              <a:t>email.address@cbre.com </a:t>
            </a:r>
          </a:p>
        </p:txBody>
      </p:sp>
      <p:sp>
        <p:nvSpPr>
          <p:cNvPr id="40" name="Picture Placeholder 7"/>
          <p:cNvSpPr>
            <a:spLocks noGrp="1"/>
          </p:cNvSpPr>
          <p:nvPr>
            <p:ph type="pic" sz="quarter" idx="49"/>
          </p:nvPr>
        </p:nvSpPr>
        <p:spPr>
          <a:xfrm>
            <a:off x="6114851" y="1087040"/>
            <a:ext cx="1008113" cy="1008000"/>
          </a:xfrm>
        </p:spPr>
        <p:txBody>
          <a:bodyPr anchor="ctr" anchorCtr="0">
            <a:no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539552" y="3507854"/>
            <a:ext cx="2627312" cy="361637"/>
          </a:xfrm>
        </p:spPr>
        <p:txBody>
          <a:bodyPr wrap="square">
            <a:spAutoFit/>
          </a:bodyPr>
          <a:lstStyle>
            <a:lvl1pPr marL="171450" indent="-157163">
              <a:tabLst/>
              <a:defRPr sz="1050" b="0" i="0" cap="none">
                <a:solidFill>
                  <a:srgbClr val="000000"/>
                </a:solidFill>
                <a:latin typeface="Arnhem Pro Bln"/>
                <a:cs typeface="Arnhem Pro Bln"/>
              </a:defRPr>
            </a:lvl1pPr>
            <a:lvl2pPr marL="174625" indent="-174625">
              <a:spcBef>
                <a:spcPts val="300"/>
              </a:spcBef>
              <a:defRPr sz="1050" b="0" i="0">
                <a:solidFill>
                  <a:schemeClr val="tx1"/>
                </a:solidFill>
                <a:latin typeface="Arnhem Pro Bln"/>
                <a:cs typeface="Arnhem Pro Bln"/>
              </a:defRPr>
            </a:lvl2pPr>
            <a:lvl3pPr marL="341313" indent="-182563">
              <a:spcBef>
                <a:spcPts val="300"/>
              </a:spcBef>
              <a:tabLst/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3pPr>
            <a:lvl4pPr marL="573088" indent="-173038">
              <a:spcBef>
                <a:spcPts val="300"/>
              </a:spcBef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4pPr>
            <a:lvl5pPr marL="514350" indent="-173038">
              <a:spcBef>
                <a:spcPts val="300"/>
              </a:spcBef>
              <a:defRPr lang="en-US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5pPr>
          </a:lstStyle>
          <a:p>
            <a:pPr lvl="0"/>
            <a:r>
              <a:rPr lang="en-US" dirty="0"/>
              <a:t>PROJECT ROLE</a:t>
            </a:r>
          </a:p>
          <a:p>
            <a:pPr marL="188913" lvl="0" indent="-174625" algn="l" rtl="0" eaLnBrk="1" fontAlgn="base" hangingPunct="1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</a:pPr>
            <a:r>
              <a:rPr lang="en-GB" dirty="0"/>
              <a:t>Third level</a:t>
            </a:r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50" hasCustomPrompt="1"/>
          </p:nvPr>
        </p:nvSpPr>
        <p:spPr>
          <a:xfrm>
            <a:off x="3327202" y="3507854"/>
            <a:ext cx="2627312" cy="361637"/>
          </a:xfrm>
        </p:spPr>
        <p:txBody>
          <a:bodyPr wrap="square">
            <a:spAutoFit/>
          </a:bodyPr>
          <a:lstStyle>
            <a:lvl1pPr marL="171450" indent="-157163">
              <a:tabLst/>
              <a:defRPr sz="1050" b="0" i="0" cap="none">
                <a:solidFill>
                  <a:srgbClr val="000000"/>
                </a:solidFill>
                <a:latin typeface="Arnhem Pro Bln"/>
                <a:cs typeface="Arnhem Pro Bln"/>
              </a:defRPr>
            </a:lvl1pPr>
            <a:lvl2pPr marL="174625" indent="-174625">
              <a:spcBef>
                <a:spcPts val="300"/>
              </a:spcBef>
              <a:defRPr sz="1050" b="0" i="0">
                <a:solidFill>
                  <a:schemeClr val="tx1"/>
                </a:solidFill>
                <a:latin typeface="Arnhem Pro Bln"/>
                <a:cs typeface="Arnhem Pro Bln"/>
              </a:defRPr>
            </a:lvl2pPr>
            <a:lvl3pPr marL="341313" indent="-182563">
              <a:spcBef>
                <a:spcPts val="300"/>
              </a:spcBef>
              <a:tabLst/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3pPr>
            <a:lvl4pPr marL="573088" indent="-173038">
              <a:spcBef>
                <a:spcPts val="300"/>
              </a:spcBef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4pPr>
            <a:lvl5pPr marL="514350" indent="-173038">
              <a:spcBef>
                <a:spcPts val="300"/>
              </a:spcBef>
              <a:defRPr lang="en-US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5pPr>
          </a:lstStyle>
          <a:p>
            <a:pPr lvl="0"/>
            <a:r>
              <a:rPr lang="en-US" dirty="0"/>
              <a:t>PROJECT ROLE</a:t>
            </a:r>
          </a:p>
          <a:p>
            <a:pPr marL="188913" lvl="0" indent="-174625" algn="l" rtl="0" eaLnBrk="1" fontAlgn="base" hangingPunct="1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</a:pPr>
            <a:r>
              <a:rPr lang="en-GB" dirty="0"/>
              <a:t>Third level</a:t>
            </a:r>
          </a:p>
        </p:txBody>
      </p:sp>
      <p:sp>
        <p:nvSpPr>
          <p:cNvPr id="43" name="Text Placeholder 5"/>
          <p:cNvSpPr>
            <a:spLocks noGrp="1"/>
          </p:cNvSpPr>
          <p:nvPr>
            <p:ph type="body" sz="quarter" idx="51" hasCustomPrompt="1"/>
          </p:nvPr>
        </p:nvSpPr>
        <p:spPr>
          <a:xfrm>
            <a:off x="6114852" y="3507854"/>
            <a:ext cx="2627312" cy="361637"/>
          </a:xfrm>
        </p:spPr>
        <p:txBody>
          <a:bodyPr wrap="square">
            <a:spAutoFit/>
          </a:bodyPr>
          <a:lstStyle>
            <a:lvl1pPr marL="171450" indent="-157163">
              <a:tabLst/>
              <a:defRPr sz="1050" b="0" i="0" cap="none">
                <a:solidFill>
                  <a:srgbClr val="000000"/>
                </a:solidFill>
                <a:latin typeface="Arnhem Pro Bln"/>
                <a:cs typeface="Arnhem Pro Bln"/>
              </a:defRPr>
            </a:lvl1pPr>
            <a:lvl2pPr marL="174625" indent="-174625">
              <a:spcBef>
                <a:spcPts val="300"/>
              </a:spcBef>
              <a:defRPr sz="1050" b="0" i="0">
                <a:solidFill>
                  <a:schemeClr val="tx1"/>
                </a:solidFill>
                <a:latin typeface="Arnhem Pro Bln"/>
                <a:cs typeface="Arnhem Pro Bln"/>
              </a:defRPr>
            </a:lvl2pPr>
            <a:lvl3pPr marL="341313" indent="-182563">
              <a:spcBef>
                <a:spcPts val="300"/>
              </a:spcBef>
              <a:tabLst/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3pPr>
            <a:lvl4pPr marL="573088" indent="-173038">
              <a:spcBef>
                <a:spcPts val="300"/>
              </a:spcBef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4pPr>
            <a:lvl5pPr marL="514350" indent="-173038">
              <a:spcBef>
                <a:spcPts val="300"/>
              </a:spcBef>
              <a:defRPr lang="en-US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5pPr>
          </a:lstStyle>
          <a:p>
            <a:pPr lvl="0"/>
            <a:r>
              <a:rPr lang="en-US" dirty="0"/>
              <a:t>PROJECT ROLE</a:t>
            </a:r>
          </a:p>
          <a:p>
            <a:pPr marL="188913" lvl="0" indent="-174625" algn="l" rtl="0" eaLnBrk="1" fontAlgn="base" hangingPunct="1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</a:pPr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242443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 CV layou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heading</a:t>
            </a:r>
            <a:endParaRPr lang="en-GB" dirty="0"/>
          </a:p>
        </p:txBody>
      </p:sp>
      <p:sp>
        <p:nvSpPr>
          <p:cNvPr id="19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539552" y="2167604"/>
            <a:ext cx="1944000" cy="62017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1pPr>
            <a:lvl2pPr marL="1588" indent="0">
              <a:lnSpc>
                <a:spcPct val="90000"/>
              </a:lnSpc>
              <a:spcBef>
                <a:spcPts val="300"/>
              </a:spcBef>
              <a:buNone/>
              <a:defRPr sz="12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FIRST NAME</a:t>
            </a:r>
            <a:br>
              <a:rPr lang="en-US" dirty="0"/>
            </a:br>
            <a:r>
              <a:rPr lang="en-US" dirty="0"/>
              <a:t>LAST NAME</a:t>
            </a:r>
          </a:p>
          <a:p>
            <a:pPr lvl="1"/>
            <a:r>
              <a:rPr lang="en-US" dirty="0"/>
              <a:t>Title</a:t>
            </a:r>
          </a:p>
        </p:txBody>
      </p:sp>
      <p:cxnSp>
        <p:nvCxnSpPr>
          <p:cNvPr id="21" name="Straight Connector 20"/>
          <p:cNvCxnSpPr/>
          <p:nvPr/>
        </p:nvCxnSpPr>
        <p:spPr bwMode="auto">
          <a:xfrm>
            <a:off x="539552" y="2814777"/>
            <a:ext cx="1944000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27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539552" y="2881848"/>
            <a:ext cx="1944000" cy="523220"/>
          </a:xfrm>
        </p:spPr>
        <p:txBody>
          <a:bodyPr/>
          <a:lstStyle>
            <a:lvl1pPr>
              <a:spcBef>
                <a:spcPts val="0"/>
              </a:spcBef>
              <a:defRPr sz="1100">
                <a:latin typeface="Futura Bk BT Book"/>
                <a:cs typeface="Futura Bk BT Book"/>
              </a:defRPr>
            </a:lvl1pPr>
            <a:lvl2pPr marL="1588" indent="0">
              <a:spcBef>
                <a:spcPts val="0"/>
              </a:spcBef>
              <a:buFontTx/>
              <a:buNone/>
              <a:defRPr sz="11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T +1 555 555 5555</a:t>
            </a:r>
            <a:br>
              <a:rPr lang="en-US" dirty="0"/>
            </a:br>
            <a:r>
              <a:rPr lang="en-US" dirty="0"/>
              <a:t>F +1 555 555 5555</a:t>
            </a:r>
          </a:p>
          <a:p>
            <a:pPr lvl="1"/>
            <a:r>
              <a:rPr lang="en-US" dirty="0"/>
              <a:t>email.address@cbre.com </a:t>
            </a:r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539551" y="1087040"/>
            <a:ext cx="1008113" cy="1008000"/>
          </a:xfrm>
        </p:spPr>
        <p:txBody>
          <a:bodyPr anchor="ctr" anchorCtr="0">
            <a:no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47" hasCustomPrompt="1"/>
          </p:nvPr>
        </p:nvSpPr>
        <p:spPr>
          <a:xfrm>
            <a:off x="2622352" y="2167604"/>
            <a:ext cx="1944000" cy="62017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1pPr>
            <a:lvl2pPr marL="1588" indent="0">
              <a:lnSpc>
                <a:spcPct val="90000"/>
              </a:lnSpc>
              <a:spcBef>
                <a:spcPts val="300"/>
              </a:spcBef>
              <a:buNone/>
              <a:defRPr sz="12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FIRST NAME</a:t>
            </a:r>
            <a:br>
              <a:rPr lang="en-US" dirty="0"/>
            </a:br>
            <a:r>
              <a:rPr lang="en-US" dirty="0"/>
              <a:t>LAST NAME</a:t>
            </a:r>
          </a:p>
          <a:p>
            <a:pPr lvl="1"/>
            <a:r>
              <a:rPr lang="en-US" dirty="0"/>
              <a:t>Title</a:t>
            </a:r>
          </a:p>
        </p:txBody>
      </p:sp>
      <p:cxnSp>
        <p:nvCxnSpPr>
          <p:cNvPr id="28" name="Straight Connector 27"/>
          <p:cNvCxnSpPr/>
          <p:nvPr userDrawn="1"/>
        </p:nvCxnSpPr>
        <p:spPr bwMode="auto">
          <a:xfrm>
            <a:off x="2622352" y="2814777"/>
            <a:ext cx="1944000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33" name="Text Placeholder 3"/>
          <p:cNvSpPr>
            <a:spLocks noGrp="1"/>
          </p:cNvSpPr>
          <p:nvPr>
            <p:ph type="body" sz="quarter" idx="49" hasCustomPrompt="1"/>
          </p:nvPr>
        </p:nvSpPr>
        <p:spPr>
          <a:xfrm>
            <a:off x="2622352" y="2881848"/>
            <a:ext cx="1944000" cy="523220"/>
          </a:xfrm>
        </p:spPr>
        <p:txBody>
          <a:bodyPr/>
          <a:lstStyle>
            <a:lvl1pPr>
              <a:spcBef>
                <a:spcPts val="0"/>
              </a:spcBef>
              <a:defRPr sz="1100">
                <a:latin typeface="Futura Bk BT Book"/>
                <a:cs typeface="Futura Bk BT Book"/>
              </a:defRPr>
            </a:lvl1pPr>
            <a:lvl2pPr marL="1588" indent="0">
              <a:spcBef>
                <a:spcPts val="0"/>
              </a:spcBef>
              <a:buFontTx/>
              <a:buNone/>
              <a:defRPr sz="11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T +1 555 555 5555</a:t>
            </a:r>
            <a:br>
              <a:rPr lang="en-US" dirty="0"/>
            </a:br>
            <a:r>
              <a:rPr lang="en-US" dirty="0"/>
              <a:t>F +1 555 555 5555</a:t>
            </a:r>
          </a:p>
          <a:p>
            <a:pPr lvl="1"/>
            <a:r>
              <a:rPr lang="en-US" dirty="0"/>
              <a:t>email.address@cbre.com </a:t>
            </a:r>
          </a:p>
        </p:txBody>
      </p:sp>
      <p:sp>
        <p:nvSpPr>
          <p:cNvPr id="41" name="Picture Placeholder 7"/>
          <p:cNvSpPr>
            <a:spLocks noGrp="1"/>
          </p:cNvSpPr>
          <p:nvPr>
            <p:ph type="pic" sz="quarter" idx="50"/>
          </p:nvPr>
        </p:nvSpPr>
        <p:spPr>
          <a:xfrm>
            <a:off x="2622351" y="1087040"/>
            <a:ext cx="1008113" cy="1008000"/>
          </a:xfrm>
        </p:spPr>
        <p:txBody>
          <a:bodyPr anchor="ctr" anchorCtr="0">
            <a:no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42" name="Text Placeholder 21"/>
          <p:cNvSpPr>
            <a:spLocks noGrp="1"/>
          </p:cNvSpPr>
          <p:nvPr>
            <p:ph type="body" sz="quarter" idx="51" hasCustomPrompt="1"/>
          </p:nvPr>
        </p:nvSpPr>
        <p:spPr>
          <a:xfrm>
            <a:off x="4717852" y="2167604"/>
            <a:ext cx="1944000" cy="62017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1pPr>
            <a:lvl2pPr marL="1588" indent="0">
              <a:lnSpc>
                <a:spcPct val="90000"/>
              </a:lnSpc>
              <a:spcBef>
                <a:spcPts val="300"/>
              </a:spcBef>
              <a:buNone/>
              <a:defRPr sz="12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FIRST NAME</a:t>
            </a:r>
            <a:br>
              <a:rPr lang="en-US" dirty="0"/>
            </a:br>
            <a:r>
              <a:rPr lang="en-US" dirty="0"/>
              <a:t>LAST NAME</a:t>
            </a:r>
          </a:p>
          <a:p>
            <a:pPr lvl="1"/>
            <a:r>
              <a:rPr lang="en-US" dirty="0"/>
              <a:t>Title</a:t>
            </a:r>
          </a:p>
        </p:txBody>
      </p:sp>
      <p:cxnSp>
        <p:nvCxnSpPr>
          <p:cNvPr id="43" name="Straight Connector 42"/>
          <p:cNvCxnSpPr/>
          <p:nvPr userDrawn="1"/>
        </p:nvCxnSpPr>
        <p:spPr bwMode="auto">
          <a:xfrm>
            <a:off x="4717852" y="2814777"/>
            <a:ext cx="1944000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45" name="Text Placeholder 3"/>
          <p:cNvSpPr>
            <a:spLocks noGrp="1"/>
          </p:cNvSpPr>
          <p:nvPr>
            <p:ph type="body" sz="quarter" idx="53" hasCustomPrompt="1"/>
          </p:nvPr>
        </p:nvSpPr>
        <p:spPr>
          <a:xfrm>
            <a:off x="4717852" y="2881848"/>
            <a:ext cx="1944000" cy="523220"/>
          </a:xfrm>
        </p:spPr>
        <p:txBody>
          <a:bodyPr/>
          <a:lstStyle>
            <a:lvl1pPr>
              <a:spcBef>
                <a:spcPts val="0"/>
              </a:spcBef>
              <a:defRPr sz="1100">
                <a:latin typeface="Futura Bk BT Book"/>
                <a:cs typeface="Futura Bk BT Book"/>
              </a:defRPr>
            </a:lvl1pPr>
            <a:lvl2pPr marL="1588" indent="0">
              <a:spcBef>
                <a:spcPts val="0"/>
              </a:spcBef>
              <a:buFontTx/>
              <a:buNone/>
              <a:defRPr sz="11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T +1 555 555 5555</a:t>
            </a:r>
            <a:br>
              <a:rPr lang="en-US" dirty="0"/>
            </a:br>
            <a:r>
              <a:rPr lang="en-US" dirty="0"/>
              <a:t>F +1 555 555 5555</a:t>
            </a:r>
          </a:p>
          <a:p>
            <a:pPr lvl="1"/>
            <a:r>
              <a:rPr lang="en-US" dirty="0"/>
              <a:t>email.address@cbre.com </a:t>
            </a:r>
          </a:p>
        </p:txBody>
      </p:sp>
      <p:sp>
        <p:nvSpPr>
          <p:cNvPr id="46" name="Picture Placeholder 7"/>
          <p:cNvSpPr>
            <a:spLocks noGrp="1"/>
          </p:cNvSpPr>
          <p:nvPr>
            <p:ph type="pic" sz="quarter" idx="54"/>
          </p:nvPr>
        </p:nvSpPr>
        <p:spPr>
          <a:xfrm>
            <a:off x="4717851" y="1087040"/>
            <a:ext cx="1008113" cy="1008000"/>
          </a:xfrm>
        </p:spPr>
        <p:txBody>
          <a:bodyPr anchor="ctr" anchorCtr="0">
            <a:no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47" name="Text Placeholder 21"/>
          <p:cNvSpPr>
            <a:spLocks noGrp="1"/>
          </p:cNvSpPr>
          <p:nvPr>
            <p:ph type="body" sz="quarter" idx="55" hasCustomPrompt="1"/>
          </p:nvPr>
        </p:nvSpPr>
        <p:spPr>
          <a:xfrm>
            <a:off x="6800652" y="2167604"/>
            <a:ext cx="1944000" cy="62017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200">
                <a:solidFill>
                  <a:schemeClr val="bg2"/>
                </a:solidFill>
                <a:latin typeface="Futura Md BT Medium"/>
                <a:cs typeface="Futura Md BT Medium"/>
              </a:defRPr>
            </a:lvl1pPr>
            <a:lvl2pPr marL="1588" indent="0">
              <a:lnSpc>
                <a:spcPct val="90000"/>
              </a:lnSpc>
              <a:spcBef>
                <a:spcPts val="300"/>
              </a:spcBef>
              <a:buNone/>
              <a:defRPr sz="12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FIRST NAME</a:t>
            </a:r>
            <a:br>
              <a:rPr lang="en-US" dirty="0"/>
            </a:br>
            <a:r>
              <a:rPr lang="en-US" dirty="0"/>
              <a:t>LAST NAME</a:t>
            </a:r>
          </a:p>
          <a:p>
            <a:pPr lvl="1"/>
            <a:r>
              <a:rPr lang="en-US" dirty="0"/>
              <a:t>Title</a:t>
            </a:r>
          </a:p>
        </p:txBody>
      </p:sp>
      <p:cxnSp>
        <p:nvCxnSpPr>
          <p:cNvPr id="48" name="Straight Connector 47"/>
          <p:cNvCxnSpPr/>
          <p:nvPr userDrawn="1"/>
        </p:nvCxnSpPr>
        <p:spPr bwMode="auto">
          <a:xfrm>
            <a:off x="6800652" y="2814777"/>
            <a:ext cx="1944000" cy="0"/>
          </a:xfrm>
          <a:prstGeom prst="line">
            <a:avLst/>
          </a:prstGeom>
          <a:ln w="19050">
            <a:solidFill>
              <a:schemeClr val="accent2"/>
            </a:solidFill>
            <a:tailEnd type="none"/>
          </a:ln>
        </p:spPr>
      </p:cxnSp>
      <p:sp>
        <p:nvSpPr>
          <p:cNvPr id="50" name="Text Placeholder 3"/>
          <p:cNvSpPr>
            <a:spLocks noGrp="1"/>
          </p:cNvSpPr>
          <p:nvPr>
            <p:ph type="body" sz="quarter" idx="57" hasCustomPrompt="1"/>
          </p:nvPr>
        </p:nvSpPr>
        <p:spPr>
          <a:xfrm>
            <a:off x="6800652" y="2881848"/>
            <a:ext cx="1944000" cy="523220"/>
          </a:xfrm>
        </p:spPr>
        <p:txBody>
          <a:bodyPr/>
          <a:lstStyle>
            <a:lvl1pPr>
              <a:spcBef>
                <a:spcPts val="0"/>
              </a:spcBef>
              <a:defRPr sz="1100">
                <a:latin typeface="Futura Bk BT Book"/>
                <a:cs typeface="Futura Bk BT Book"/>
              </a:defRPr>
            </a:lvl1pPr>
            <a:lvl2pPr marL="1588" indent="0">
              <a:spcBef>
                <a:spcPts val="0"/>
              </a:spcBef>
              <a:buFontTx/>
              <a:buNone/>
              <a:defRPr sz="1100">
                <a:solidFill>
                  <a:schemeClr val="accent2"/>
                </a:solidFill>
                <a:latin typeface="Futura Bk BT Book"/>
                <a:cs typeface="Futura Bk BT Book"/>
              </a:defRPr>
            </a:lvl2pPr>
          </a:lstStyle>
          <a:p>
            <a:pPr lvl="0"/>
            <a:r>
              <a:rPr lang="en-US" dirty="0"/>
              <a:t>T +1 555 555 5555</a:t>
            </a:r>
            <a:br>
              <a:rPr lang="en-US" dirty="0"/>
            </a:br>
            <a:r>
              <a:rPr lang="en-US" dirty="0"/>
              <a:t>F +1 555 555 5555</a:t>
            </a:r>
          </a:p>
          <a:p>
            <a:pPr lvl="1"/>
            <a:r>
              <a:rPr lang="en-US" dirty="0"/>
              <a:t>email.address@cbre.com </a:t>
            </a:r>
          </a:p>
        </p:txBody>
      </p:sp>
      <p:sp>
        <p:nvSpPr>
          <p:cNvPr id="51" name="Picture Placeholder 7"/>
          <p:cNvSpPr>
            <a:spLocks noGrp="1"/>
          </p:cNvSpPr>
          <p:nvPr>
            <p:ph type="pic" sz="quarter" idx="58"/>
          </p:nvPr>
        </p:nvSpPr>
        <p:spPr>
          <a:xfrm>
            <a:off x="6800651" y="1087040"/>
            <a:ext cx="1008113" cy="1008000"/>
          </a:xfrm>
        </p:spPr>
        <p:txBody>
          <a:bodyPr anchor="ctr" anchorCtr="0">
            <a:no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NZ" dirty="0"/>
          </a:p>
        </p:txBody>
      </p:sp>
      <p:sp>
        <p:nvSpPr>
          <p:cNvPr id="52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539552" y="3507854"/>
            <a:ext cx="1944000" cy="361637"/>
          </a:xfrm>
        </p:spPr>
        <p:txBody>
          <a:bodyPr wrap="square">
            <a:spAutoFit/>
          </a:bodyPr>
          <a:lstStyle>
            <a:lvl1pPr marL="171450" indent="-157163">
              <a:tabLst/>
              <a:defRPr sz="1050" b="0" i="0" cap="none">
                <a:solidFill>
                  <a:srgbClr val="000000"/>
                </a:solidFill>
                <a:latin typeface="Arnhem Pro Bln"/>
                <a:cs typeface="Arnhem Pro Bln"/>
              </a:defRPr>
            </a:lvl1pPr>
            <a:lvl2pPr marL="174625" indent="-174625">
              <a:spcBef>
                <a:spcPts val="300"/>
              </a:spcBef>
              <a:defRPr sz="1050" b="0" i="0">
                <a:solidFill>
                  <a:schemeClr val="tx1"/>
                </a:solidFill>
                <a:latin typeface="Arnhem Pro Bln"/>
                <a:cs typeface="Arnhem Pro Bln"/>
              </a:defRPr>
            </a:lvl2pPr>
            <a:lvl3pPr marL="341313" indent="-182563">
              <a:spcBef>
                <a:spcPts val="300"/>
              </a:spcBef>
              <a:tabLst/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3pPr>
            <a:lvl4pPr marL="573088" indent="-173038">
              <a:spcBef>
                <a:spcPts val="300"/>
              </a:spcBef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4pPr>
            <a:lvl5pPr marL="514350" indent="-173038">
              <a:spcBef>
                <a:spcPts val="300"/>
              </a:spcBef>
              <a:defRPr lang="en-US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5pPr>
          </a:lstStyle>
          <a:p>
            <a:pPr lvl="0"/>
            <a:r>
              <a:rPr lang="en-US" dirty="0"/>
              <a:t>PROJECT ROLE</a:t>
            </a:r>
          </a:p>
          <a:p>
            <a:pPr marL="188913" lvl="0" indent="-174625" algn="l" rtl="0" eaLnBrk="1" fontAlgn="base" hangingPunct="1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</a:pPr>
            <a:r>
              <a:rPr lang="en-GB" dirty="0"/>
              <a:t>Third level</a:t>
            </a:r>
          </a:p>
        </p:txBody>
      </p:sp>
      <p:sp>
        <p:nvSpPr>
          <p:cNvPr id="53" name="Text Placeholder 5"/>
          <p:cNvSpPr>
            <a:spLocks noGrp="1"/>
          </p:cNvSpPr>
          <p:nvPr>
            <p:ph type="body" sz="quarter" idx="59" hasCustomPrompt="1"/>
          </p:nvPr>
        </p:nvSpPr>
        <p:spPr>
          <a:xfrm>
            <a:off x="2622352" y="3507854"/>
            <a:ext cx="1944000" cy="361637"/>
          </a:xfrm>
        </p:spPr>
        <p:txBody>
          <a:bodyPr wrap="square">
            <a:spAutoFit/>
          </a:bodyPr>
          <a:lstStyle>
            <a:lvl1pPr marL="171450" indent="-157163">
              <a:tabLst/>
              <a:defRPr sz="1050" b="0" i="0" cap="none">
                <a:solidFill>
                  <a:srgbClr val="000000"/>
                </a:solidFill>
                <a:latin typeface="Arnhem Pro Bln"/>
                <a:cs typeface="Arnhem Pro Bln"/>
              </a:defRPr>
            </a:lvl1pPr>
            <a:lvl2pPr marL="174625" indent="-174625">
              <a:spcBef>
                <a:spcPts val="300"/>
              </a:spcBef>
              <a:defRPr sz="1050" b="0" i="0">
                <a:solidFill>
                  <a:schemeClr val="tx1"/>
                </a:solidFill>
                <a:latin typeface="Arnhem Pro Bln"/>
                <a:cs typeface="Arnhem Pro Bln"/>
              </a:defRPr>
            </a:lvl2pPr>
            <a:lvl3pPr marL="341313" indent="-182563">
              <a:spcBef>
                <a:spcPts val="300"/>
              </a:spcBef>
              <a:tabLst/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3pPr>
            <a:lvl4pPr marL="573088" indent="-173038">
              <a:spcBef>
                <a:spcPts val="300"/>
              </a:spcBef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4pPr>
            <a:lvl5pPr marL="514350" indent="-173038">
              <a:spcBef>
                <a:spcPts val="300"/>
              </a:spcBef>
              <a:defRPr lang="en-US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5pPr>
          </a:lstStyle>
          <a:p>
            <a:pPr lvl="0"/>
            <a:r>
              <a:rPr lang="en-US" dirty="0"/>
              <a:t>PROJECT ROLE</a:t>
            </a:r>
          </a:p>
          <a:p>
            <a:pPr marL="188913" lvl="0" indent="-174625" algn="l" rtl="0" eaLnBrk="1" fontAlgn="base" hangingPunct="1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</a:pPr>
            <a:r>
              <a:rPr lang="en-GB" dirty="0"/>
              <a:t>Third level</a:t>
            </a:r>
          </a:p>
        </p:txBody>
      </p:sp>
      <p:sp>
        <p:nvSpPr>
          <p:cNvPr id="54" name="Text Placeholder 5"/>
          <p:cNvSpPr>
            <a:spLocks noGrp="1"/>
          </p:cNvSpPr>
          <p:nvPr>
            <p:ph type="body" sz="quarter" idx="60" hasCustomPrompt="1"/>
          </p:nvPr>
        </p:nvSpPr>
        <p:spPr>
          <a:xfrm>
            <a:off x="4724202" y="3507854"/>
            <a:ext cx="1944000" cy="361637"/>
          </a:xfrm>
        </p:spPr>
        <p:txBody>
          <a:bodyPr wrap="square">
            <a:spAutoFit/>
          </a:bodyPr>
          <a:lstStyle>
            <a:lvl1pPr marL="171450" indent="-157163">
              <a:tabLst/>
              <a:defRPr sz="1050" b="0" i="0" cap="none">
                <a:solidFill>
                  <a:srgbClr val="000000"/>
                </a:solidFill>
                <a:latin typeface="Arnhem Pro Bln"/>
                <a:cs typeface="Arnhem Pro Bln"/>
              </a:defRPr>
            </a:lvl1pPr>
            <a:lvl2pPr marL="174625" indent="-174625">
              <a:spcBef>
                <a:spcPts val="300"/>
              </a:spcBef>
              <a:defRPr sz="1050" b="0" i="0">
                <a:solidFill>
                  <a:schemeClr val="tx1"/>
                </a:solidFill>
                <a:latin typeface="Arnhem Pro Bln"/>
                <a:cs typeface="Arnhem Pro Bln"/>
              </a:defRPr>
            </a:lvl2pPr>
            <a:lvl3pPr marL="341313" indent="-182563">
              <a:spcBef>
                <a:spcPts val="300"/>
              </a:spcBef>
              <a:tabLst/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3pPr>
            <a:lvl4pPr marL="573088" indent="-173038">
              <a:spcBef>
                <a:spcPts val="300"/>
              </a:spcBef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4pPr>
            <a:lvl5pPr marL="514350" indent="-173038">
              <a:spcBef>
                <a:spcPts val="300"/>
              </a:spcBef>
              <a:defRPr lang="en-US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5pPr>
          </a:lstStyle>
          <a:p>
            <a:pPr lvl="0"/>
            <a:r>
              <a:rPr lang="en-US" dirty="0"/>
              <a:t>PROJECT ROLE</a:t>
            </a:r>
          </a:p>
          <a:p>
            <a:pPr marL="188913" lvl="0" indent="-174625" algn="l" rtl="0" eaLnBrk="1" fontAlgn="base" hangingPunct="1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</a:pPr>
            <a:r>
              <a:rPr lang="en-GB" dirty="0"/>
              <a:t>Third level</a:t>
            </a:r>
          </a:p>
        </p:txBody>
      </p:sp>
      <p:sp>
        <p:nvSpPr>
          <p:cNvPr id="55" name="Text Placeholder 5"/>
          <p:cNvSpPr>
            <a:spLocks noGrp="1"/>
          </p:cNvSpPr>
          <p:nvPr>
            <p:ph type="body" sz="quarter" idx="61" hasCustomPrompt="1"/>
          </p:nvPr>
        </p:nvSpPr>
        <p:spPr>
          <a:xfrm>
            <a:off x="6807002" y="3507854"/>
            <a:ext cx="1944000" cy="361637"/>
          </a:xfrm>
        </p:spPr>
        <p:txBody>
          <a:bodyPr wrap="square">
            <a:spAutoFit/>
          </a:bodyPr>
          <a:lstStyle>
            <a:lvl1pPr marL="171450" indent="-157163">
              <a:tabLst/>
              <a:defRPr sz="1050" b="0" i="0" cap="none">
                <a:solidFill>
                  <a:srgbClr val="000000"/>
                </a:solidFill>
                <a:latin typeface="Arnhem Pro Bln"/>
                <a:cs typeface="Arnhem Pro Bln"/>
              </a:defRPr>
            </a:lvl1pPr>
            <a:lvl2pPr marL="174625" indent="-174625">
              <a:spcBef>
                <a:spcPts val="300"/>
              </a:spcBef>
              <a:defRPr sz="1050" b="0" i="0">
                <a:solidFill>
                  <a:schemeClr val="tx1"/>
                </a:solidFill>
                <a:latin typeface="Arnhem Pro Bln"/>
                <a:cs typeface="Arnhem Pro Bln"/>
              </a:defRPr>
            </a:lvl2pPr>
            <a:lvl3pPr marL="341313" indent="-182563">
              <a:spcBef>
                <a:spcPts val="300"/>
              </a:spcBef>
              <a:tabLst/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3pPr>
            <a:lvl4pPr marL="573088" indent="-173038">
              <a:spcBef>
                <a:spcPts val="300"/>
              </a:spcBef>
              <a:defRPr lang="en-GB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4pPr>
            <a:lvl5pPr marL="514350" indent="-173038">
              <a:spcBef>
                <a:spcPts val="300"/>
              </a:spcBef>
              <a:defRPr lang="en-US" sz="1050" b="0" i="0" dirty="0" smtClean="0">
                <a:solidFill>
                  <a:schemeClr val="tx1"/>
                </a:solidFill>
                <a:latin typeface="Arnhem Pro Bln"/>
                <a:cs typeface="Arnhem Pro Bln"/>
              </a:defRPr>
            </a:lvl5pPr>
          </a:lstStyle>
          <a:p>
            <a:pPr lvl="0"/>
            <a:r>
              <a:rPr lang="en-US" dirty="0"/>
              <a:t>PROJECT ROLE</a:t>
            </a:r>
          </a:p>
          <a:p>
            <a:pPr marL="188913" lvl="0" indent="-174625" algn="l" rtl="0" eaLnBrk="1" fontAlgn="base" hangingPunct="1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</a:pPr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106788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39552" y="1087041"/>
            <a:ext cx="2400194" cy="1728000"/>
          </a:xfr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algn="ctr">
              <a:defRPr sz="1400" b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dirty="0"/>
              <a:t>Click to add picture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3292171" y="1087041"/>
            <a:ext cx="5385600" cy="188565"/>
          </a:xfrm>
          <a:noFill/>
          <a:ln>
            <a:noFill/>
          </a:ln>
        </p:spPr>
        <p:txBody>
          <a:bodyPr lIns="0" tIns="72000" rIns="72000" bIns="72000" anchor="ctr" anchorCtr="0">
            <a:noAutofit/>
          </a:bodyPr>
          <a:lstStyle>
            <a:lvl1pPr>
              <a:defRPr sz="1200">
                <a:solidFill>
                  <a:schemeClr val="accent2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292171" y="1275607"/>
            <a:ext cx="5385600" cy="1539434"/>
          </a:xfrm>
        </p:spPr>
        <p:txBody>
          <a:bodyPr/>
          <a:lstStyle>
            <a:lvl1pPr>
              <a:spcBef>
                <a:spcPts val="600"/>
              </a:spcBef>
              <a:defRPr sz="1100"/>
            </a:lvl1pPr>
            <a:lvl2pPr marL="0" indent="1588">
              <a:spcBef>
                <a:spcPts val="600"/>
              </a:spcBef>
              <a:defRPr sz="1000"/>
            </a:lvl2pPr>
            <a:lvl3pPr marL="114300" indent="-114300">
              <a:spcBef>
                <a:spcPts val="600"/>
              </a:spcBef>
              <a:defRPr sz="1000"/>
            </a:lvl3pPr>
            <a:lvl4pPr marL="228600" indent="-114300">
              <a:spcBef>
                <a:spcPts val="600"/>
              </a:spcBef>
              <a:defRPr sz="1000"/>
            </a:lvl4pPr>
            <a:lvl5pPr marL="342900" indent="-114300">
              <a:spcBef>
                <a:spcPts val="600"/>
              </a:spcBef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39552" y="468422"/>
            <a:ext cx="8211542" cy="307777"/>
          </a:xfrm>
        </p:spPr>
        <p:txBody>
          <a:bodyPr/>
          <a:lstStyle/>
          <a:p>
            <a:r>
              <a:rPr lang="en-US" noProof="0" dirty="0"/>
              <a:t>Page heading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968950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 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464146" y="1087041"/>
            <a:ext cx="2628000" cy="1728000"/>
          </a:xfr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algn="ctr">
              <a:defRPr sz="1400" b="0" baseline="0">
                <a:solidFill>
                  <a:srgbClr val="000000"/>
                </a:solidFill>
                <a:latin typeface="+mn-lt"/>
              </a:defRPr>
            </a:lvl1pPr>
          </a:lstStyle>
          <a:p>
            <a:r>
              <a:rPr lang="en-GB" dirty="0"/>
              <a:t>Click to add picture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3255917" y="1087041"/>
            <a:ext cx="2628000" cy="1728000"/>
          </a:xfr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algn="ctr">
              <a:defRPr sz="1400" b="0" baseline="0">
                <a:solidFill>
                  <a:srgbClr val="000000"/>
                </a:solidFill>
                <a:latin typeface="+mn-lt"/>
              </a:defRPr>
            </a:lvl1pPr>
          </a:lstStyle>
          <a:p>
            <a:r>
              <a:rPr lang="en-GB" dirty="0"/>
              <a:t>Click to add picture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6047688" y="1087041"/>
            <a:ext cx="2628000" cy="1728000"/>
          </a:xfr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algn="ctr">
              <a:defRPr sz="1400" b="0" baseline="0">
                <a:solidFill>
                  <a:srgbClr val="000000"/>
                </a:solidFill>
                <a:latin typeface="+mn-lt"/>
              </a:defRPr>
            </a:lvl1pPr>
          </a:lstStyle>
          <a:p>
            <a:r>
              <a:rPr lang="en-GB" dirty="0"/>
              <a:t>Click to add picture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539552" y="529978"/>
            <a:ext cx="8211542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Page heading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41462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9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468422"/>
            <a:ext cx="821154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dirty="0"/>
              <a:t>Page heading</a:t>
            </a:r>
            <a:endParaRPr lang="en-GB" noProof="0" dirty="0"/>
          </a:p>
        </p:txBody>
      </p:sp>
      <p:sp>
        <p:nvSpPr>
          <p:cNvPr id="34919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552" y="1444421"/>
            <a:ext cx="8207375" cy="15388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noProof="0" dirty="0"/>
              <a:t>SUBHEAD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5805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16" r:id="rId2"/>
    <p:sldLayoutId id="2147483717" r:id="rId3"/>
    <p:sldLayoutId id="2147483701" r:id="rId4"/>
    <p:sldLayoutId id="2147483702" r:id="rId5"/>
    <p:sldLayoutId id="2147483703" r:id="rId6"/>
    <p:sldLayoutId id="2147483704" r:id="rId7"/>
    <p:sldLayoutId id="2147483719" r:id="rId8"/>
    <p:sldLayoutId id="2147483706" r:id="rId9"/>
    <p:sldLayoutId id="2147483722" r:id="rId10"/>
    <p:sldLayoutId id="2147483728" r:id="rId11"/>
    <p:sldLayoutId id="2147483729" r:id="rId12"/>
    <p:sldLayoutId id="2147483730" r:id="rId13"/>
    <p:sldLayoutId id="2147483723" r:id="rId14"/>
    <p:sldLayoutId id="2147483731" r:id="rId15"/>
    <p:sldLayoutId id="2147483724" r:id="rId16"/>
    <p:sldLayoutId id="2147483732" r:id="rId17"/>
    <p:sldLayoutId id="2147483718" r:id="rId18"/>
    <p:sldLayoutId id="2147483725" r:id="rId19"/>
    <p:sldLayoutId id="2147483726" r:id="rId20"/>
    <p:sldLayoutId id="2147483727" r:id="rId21"/>
    <p:sldLayoutId id="2147483707" r:id="rId22"/>
    <p:sldLayoutId id="2147483708" r:id="rId23"/>
    <p:sldLayoutId id="2147483720" r:id="rId24"/>
    <p:sldLayoutId id="2147483721" r:id="rId25"/>
    <p:sldLayoutId id="2147483711" r:id="rId26"/>
    <p:sldLayoutId id="2147483712" r:id="rId27"/>
  </p:sldLayoutIdLst>
  <p:hf sldNum="0"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000" b="1" i="0" cap="all" baseline="0">
          <a:solidFill>
            <a:schemeClr val="bg2"/>
          </a:solidFill>
          <a:latin typeface="Arial"/>
          <a:ea typeface="+mj-ea"/>
          <a:cs typeface="Arial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0" indent="0" algn="l" rtl="0" eaLnBrk="1" fontAlgn="base" hangingPunct="1">
        <a:spcBef>
          <a:spcPts val="600"/>
        </a:spcBef>
        <a:spcAft>
          <a:spcPts val="0"/>
        </a:spcAft>
        <a:buClr>
          <a:schemeClr val="bg2"/>
        </a:buClr>
        <a:buFontTx/>
        <a:buNone/>
        <a:defRPr sz="1800" b="0" cap="all">
          <a:solidFill>
            <a:srgbClr val="00A657"/>
          </a:solidFill>
          <a:latin typeface="Arial"/>
          <a:ea typeface="+mn-ea"/>
          <a:cs typeface="Arial"/>
        </a:defRPr>
      </a:lvl1pPr>
      <a:lvl2pPr marL="1587" indent="0" algn="l" rtl="0" eaLnBrk="1" fontAlgn="base" hangingPunct="1">
        <a:spcBef>
          <a:spcPts val="0"/>
        </a:spcBef>
        <a:spcAft>
          <a:spcPts val="0"/>
        </a:spcAft>
        <a:buClr>
          <a:schemeClr val="accent2"/>
        </a:buClr>
        <a:buFont typeface="Wingdings" pitchFamily="2" charset="2"/>
        <a:buNone/>
        <a:tabLst/>
        <a:defRPr sz="1800" b="0" i="1">
          <a:solidFill>
            <a:schemeClr val="bg2"/>
          </a:solidFill>
          <a:latin typeface="Arial"/>
          <a:cs typeface="Arial"/>
        </a:defRPr>
      </a:lvl2pPr>
      <a:lvl3pPr marL="171450" indent="-171450" algn="l" rtl="0" eaLnBrk="1" fontAlgn="base" hangingPunct="1">
        <a:spcBef>
          <a:spcPts val="0"/>
        </a:spcBef>
        <a:spcAft>
          <a:spcPts val="0"/>
        </a:spcAft>
        <a:buClr>
          <a:schemeClr val="bg2"/>
        </a:buClr>
        <a:buFont typeface="Arial" pitchFamily="34" charset="0"/>
        <a:buChar char="•"/>
        <a:defRPr sz="1800" b="0" i="1">
          <a:solidFill>
            <a:schemeClr val="bg2"/>
          </a:solidFill>
          <a:latin typeface="Arial"/>
          <a:cs typeface="Arial"/>
        </a:defRPr>
      </a:lvl3pPr>
      <a:lvl4pPr marL="401638" indent="-230188" algn="l" rtl="0" eaLnBrk="1" fontAlgn="base" hangingPunct="1">
        <a:spcBef>
          <a:spcPts val="0"/>
        </a:spcBef>
        <a:spcAft>
          <a:spcPts val="0"/>
        </a:spcAft>
        <a:buClr>
          <a:schemeClr val="bg2"/>
        </a:buClr>
        <a:buFont typeface="Arial" pitchFamily="34" charset="0"/>
        <a:buChar char="–"/>
        <a:tabLst/>
        <a:defRPr sz="1800" b="0" i="1">
          <a:solidFill>
            <a:schemeClr val="bg2"/>
          </a:solidFill>
          <a:latin typeface="Arial"/>
          <a:cs typeface="Arial"/>
        </a:defRPr>
      </a:lvl4pPr>
      <a:lvl5pPr marL="573088" indent="-171450" algn="l" rtl="0" eaLnBrk="1" fontAlgn="base" hangingPunct="1">
        <a:spcBef>
          <a:spcPts val="0"/>
        </a:spcBef>
        <a:spcAft>
          <a:spcPts val="0"/>
        </a:spcAft>
        <a:buClr>
          <a:schemeClr val="bg2"/>
        </a:buClr>
        <a:buFont typeface="Arial" pitchFamily="34" charset="0"/>
        <a:buChar char="•"/>
        <a:defRPr sz="1800" b="0" i="1">
          <a:solidFill>
            <a:schemeClr val="bg2"/>
          </a:solidFill>
          <a:latin typeface="Arial"/>
          <a:cs typeface="Arial"/>
        </a:defRPr>
      </a:lvl5pPr>
      <a:lvl6pPr marL="1344613" indent="-265113" algn="l" rtl="0" eaLnBrk="1" fontAlgn="base" hangingPunct="1">
        <a:spcBef>
          <a:spcPts val="600"/>
        </a:spcBef>
        <a:spcAft>
          <a:spcPts val="0"/>
        </a:spcAft>
        <a:buClr>
          <a:schemeClr val="tx1"/>
        </a:buClr>
        <a:buFont typeface="Arial" pitchFamily="34" charset="0"/>
        <a:buChar char="–"/>
        <a:defRPr sz="1800">
          <a:solidFill>
            <a:schemeClr val="tx1"/>
          </a:solidFill>
          <a:latin typeface="+mn-lt"/>
        </a:defRPr>
      </a:lvl6pPr>
      <a:lvl7pPr marL="1619250" indent="-274638" algn="l" rtl="0" eaLnBrk="1" fontAlgn="base" hangingPunct="1">
        <a:spcBef>
          <a:spcPts val="600"/>
        </a:spcBef>
        <a:spcAft>
          <a:spcPts val="0"/>
        </a:spcAft>
        <a:buClr>
          <a:schemeClr val="tx1"/>
        </a:buClr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7pPr>
      <a:lvl8pPr marL="1884363" indent="-265113" algn="l" rtl="0" eaLnBrk="1" fontAlgn="base" hangingPunct="1">
        <a:spcBef>
          <a:spcPts val="600"/>
        </a:spcBef>
        <a:spcAft>
          <a:spcPts val="0"/>
        </a:spcAft>
        <a:buClr>
          <a:schemeClr val="tx1"/>
        </a:buClr>
        <a:buFont typeface="Arial" pitchFamily="34" charset="0"/>
        <a:buChar char="–"/>
        <a:defRPr sz="1800">
          <a:solidFill>
            <a:schemeClr val="tx1"/>
          </a:solidFill>
          <a:latin typeface="+mn-lt"/>
        </a:defRPr>
      </a:lvl8pPr>
      <a:lvl9pPr marL="2149475" indent="-265113" algn="l" rtl="0" eaLnBrk="1" fontAlgn="base" hangingPunct="1">
        <a:spcBef>
          <a:spcPts val="600"/>
        </a:spcBef>
        <a:spcAft>
          <a:spcPts val="0"/>
        </a:spcAft>
        <a:buClr>
          <a:schemeClr val="tx1"/>
        </a:buClr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10"/>
            <a:ext cx="9144000" cy="5143500"/>
          </a:xfrm>
          <a:solidFill>
            <a:schemeClr val="bg1">
              <a:lumMod val="95000"/>
              <a:alpha val="45000"/>
            </a:schemeClr>
          </a:solidFill>
        </p:spPr>
      </p:pic>
      <p:pic>
        <p:nvPicPr>
          <p:cNvPr id="1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170775"/>
            <a:ext cx="910961" cy="25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45CE25-543A-407D-90F8-C162F13EEA3B}"/>
              </a:ext>
            </a:extLst>
          </p:cNvPr>
          <p:cNvSpPr/>
          <p:nvPr/>
        </p:nvSpPr>
        <p:spPr bwMode="auto">
          <a:xfrm>
            <a:off x="0" y="2661760"/>
            <a:ext cx="5436096" cy="1692188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CULS MARKET UPDATE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>
                <a:solidFill>
                  <a:schemeClr val="bg1"/>
                </a:solidFill>
                <a:latin typeface="+mj-lt"/>
              </a:rPr>
              <a:t>MICHAEL BRODTMAN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rPr>
              <a:t>22 NOVEMBER 2018</a:t>
            </a:r>
          </a:p>
        </p:txBody>
      </p:sp>
    </p:spTree>
    <p:extLst>
      <p:ext uri="{BB962C8B-B14F-4D97-AF65-F5344CB8AC3E}">
        <p14:creationId xmlns:p14="http://schemas.microsoft.com/office/powerpoint/2010/main" val="305496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2C23A591-C14C-4BD3-B864-B74E150AF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41600"/>
            <a:ext cx="8387658" cy="576948"/>
          </a:xfrm>
        </p:spPr>
        <p:txBody>
          <a:bodyPr>
            <a:noAutofit/>
          </a:bodyPr>
          <a:lstStyle/>
          <a:p>
            <a:r>
              <a:rPr lang="en-GB" b="0" dirty="0">
                <a:latin typeface="Futura Md BT Medium" panose="020B0602020204020303" pitchFamily="34" charset="0"/>
              </a:rPr>
              <a:t>9 years of falling yields and improving values – but now a more challenging landscape…</a:t>
            </a:r>
            <a:endParaRPr lang="en-US" b="0" dirty="0">
              <a:latin typeface="Futura Md BT Medium" panose="020B0602020204020303" pitchFamily="34" charset="0"/>
            </a:endParaRP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52E2484F-B692-4F4E-85C9-374F5BD52C1C}"/>
              </a:ext>
            </a:extLst>
          </p:cNvPr>
          <p:cNvSpPr txBox="1">
            <a:spLocks/>
          </p:cNvSpPr>
          <p:nvPr/>
        </p:nvSpPr>
        <p:spPr>
          <a:xfrm>
            <a:off x="395536" y="1153128"/>
            <a:ext cx="2880319" cy="2198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0" cap="all" baseline="0">
                <a:solidFill>
                  <a:schemeClr val="tx2"/>
                </a:solidFill>
                <a:latin typeface="Futura Lt BT Light" panose="020B0402020204020303" pitchFamily="34" charset="0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5pPr>
            <a:lvl6pPr marL="508331"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6pPr>
            <a:lvl7pPr marL="1016664"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7pPr>
            <a:lvl8pPr marL="1524997"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8pPr>
            <a:lvl9pPr marL="2033329"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defTabSz="1219170">
              <a:defRPr/>
            </a:pPr>
            <a:r>
              <a:rPr lang="en-US" sz="1400" kern="0" cap="none" dirty="0">
                <a:solidFill>
                  <a:srgbClr val="006A4D"/>
                </a:solidFill>
                <a:latin typeface="Futura Hv BT" panose="020B0702020204020204" pitchFamily="34" charset="0"/>
                <a:cs typeface="Times New Roman" panose="02020603050405020304" pitchFamily="18" charset="0"/>
              </a:rPr>
              <a:t>Equivalent Yields at record lows</a:t>
            </a:r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id="{6F3AC129-92CC-4028-A3DB-C5737042C93A}"/>
              </a:ext>
            </a:extLst>
          </p:cNvPr>
          <p:cNvSpPr txBox="1">
            <a:spLocks/>
          </p:cNvSpPr>
          <p:nvPr/>
        </p:nvSpPr>
        <p:spPr>
          <a:xfrm>
            <a:off x="4644008" y="1189580"/>
            <a:ext cx="3744416" cy="2198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0" cap="all" baseline="0">
                <a:solidFill>
                  <a:schemeClr val="tx2"/>
                </a:solidFill>
                <a:latin typeface="Futura Lt BT Light" panose="020B0402020204020303" pitchFamily="34" charset="0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5pPr>
            <a:lvl6pPr marL="508331"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6pPr>
            <a:lvl7pPr marL="1016664"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7pPr>
            <a:lvl8pPr marL="1524997"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8pPr>
            <a:lvl9pPr marL="2033329" algn="r" rtl="0" eaLnBrk="1" fontAlgn="base" hangingPunct="1">
              <a:spcBef>
                <a:spcPct val="0"/>
              </a:spcBef>
              <a:spcAft>
                <a:spcPct val="0"/>
              </a:spcAft>
              <a:defRPr sz="33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defTabSz="1219170">
              <a:defRPr/>
            </a:pPr>
            <a:r>
              <a:rPr lang="en-US" sz="1400" kern="0" cap="none" dirty="0">
                <a:solidFill>
                  <a:srgbClr val="006A4D"/>
                </a:solidFill>
                <a:latin typeface="Futura Hv BT" panose="020B0702020204020204" pitchFamily="34" charset="0"/>
                <a:cs typeface="Times New Roman" panose="02020603050405020304" pitchFamily="18" charset="0"/>
              </a:rPr>
              <a:t>Rental Value Growth limited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3203F584-9DAE-4AC8-8139-917A9B4D2062}"/>
              </a:ext>
            </a:extLst>
          </p:cNvPr>
          <p:cNvSpPr txBox="1"/>
          <p:nvPr/>
        </p:nvSpPr>
        <p:spPr>
          <a:xfrm>
            <a:off x="251520" y="4825388"/>
            <a:ext cx="4751731" cy="223285"/>
          </a:xfrm>
          <a:prstGeom prst="rect">
            <a:avLst/>
          </a:prstGeom>
          <a:noFill/>
        </p:spPr>
        <p:txBody>
          <a:bodyPr wrap="square" lIns="26784" tIns="26784" rIns="26784" bIns="26784" rtlCol="0">
            <a:no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4B35"/>
              </a:buClr>
            </a:pPr>
            <a:r>
              <a:rPr lang="en-US" sz="1100" kern="0" dirty="0">
                <a:solidFill>
                  <a:schemeClr val="bg1">
                    <a:lumMod val="50000"/>
                  </a:schemeClr>
                </a:solidFill>
                <a:latin typeface="Futura Bk BT" panose="020B0502020204020303" pitchFamily="34" charset="0"/>
                <a:cs typeface="Times New Roman" panose="02020603050405020304" pitchFamily="18" charset="0"/>
              </a:rPr>
              <a:t>Source: CBRE UK Monthly Index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Futura Hv BT" panose="020B07020202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57CA65-2AB9-46D0-9401-F21209ED1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3" y="1995686"/>
            <a:ext cx="4627265" cy="22151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5D3483-DBE0-41F4-8CCE-514C69529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2008798"/>
            <a:ext cx="5005250" cy="22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17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>
            <a:extLst>
              <a:ext uri="{FF2B5EF4-FFF2-40B4-BE49-F238E27FC236}">
                <a16:creationId xmlns:a16="http://schemas.microsoft.com/office/drawing/2014/main" id="{317061DD-63C7-4810-9D92-5BAA51150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41600"/>
            <a:ext cx="8387658" cy="576948"/>
          </a:xfrm>
        </p:spPr>
        <p:txBody>
          <a:bodyPr>
            <a:noAutofit/>
          </a:bodyPr>
          <a:lstStyle/>
          <a:p>
            <a:r>
              <a:rPr lang="en-GB" b="0" dirty="0">
                <a:latin typeface="Futura Md BT Medium" panose="020B0602020204020303" pitchFamily="34" charset="0"/>
              </a:rPr>
              <a:t>wide range of sector performance as retail suffers, industrials outperform</a:t>
            </a:r>
            <a:endParaRPr lang="en-US" b="0" dirty="0">
              <a:latin typeface="Futura Md BT Medium" panose="020B06020202040203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3BA7DA-F8B2-4BF8-9675-E9F5B75F7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56" y="1630516"/>
            <a:ext cx="7308304" cy="3245490"/>
          </a:xfrm>
          <a:prstGeom prst="rect">
            <a:avLst/>
          </a:prstGeom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675CC2E8-02FB-45A4-B9DC-140F91723E2C}"/>
              </a:ext>
            </a:extLst>
          </p:cNvPr>
          <p:cNvSpPr txBox="1"/>
          <p:nvPr/>
        </p:nvSpPr>
        <p:spPr>
          <a:xfrm>
            <a:off x="918235" y="4868745"/>
            <a:ext cx="4751731" cy="223285"/>
          </a:xfrm>
          <a:prstGeom prst="rect">
            <a:avLst/>
          </a:prstGeom>
          <a:noFill/>
        </p:spPr>
        <p:txBody>
          <a:bodyPr wrap="square" lIns="26784" tIns="26784" rIns="26784" bIns="26784" rtlCol="0">
            <a:no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4B35"/>
              </a:buClr>
            </a:pPr>
            <a:r>
              <a:rPr lang="en-US" sz="1100" kern="0" dirty="0">
                <a:solidFill>
                  <a:schemeClr val="bg1">
                    <a:lumMod val="50000"/>
                  </a:schemeClr>
                </a:solidFill>
                <a:latin typeface="Futura Bk BT" panose="020B0502020204020303" pitchFamily="34" charset="0"/>
                <a:cs typeface="Times New Roman" panose="02020603050405020304" pitchFamily="18" charset="0"/>
              </a:rPr>
              <a:t>Source: CBRE UK Monthly Index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Futura Hv BT" panose="020B07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96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5">
            <a:extLst>
              <a:ext uri="{FF2B5EF4-FFF2-40B4-BE49-F238E27FC236}">
                <a16:creationId xmlns:a16="http://schemas.microsoft.com/office/drawing/2014/main" id="{EB9C8346-6652-435E-A90B-45CE66A0A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410626"/>
            <a:ext cx="8387658" cy="576948"/>
          </a:xfrm>
        </p:spPr>
        <p:txBody>
          <a:bodyPr>
            <a:normAutofit/>
          </a:bodyPr>
          <a:lstStyle/>
          <a:p>
            <a:r>
              <a:rPr lang="en-GB" sz="2000" b="0" dirty="0">
                <a:latin typeface="Futura Md BT Medium" panose="020B0602020204020303" pitchFamily="34" charset="0"/>
              </a:rPr>
              <a:t>Investment volumes ahead of expectations</a:t>
            </a:r>
            <a:endParaRPr lang="en-US" sz="2000" b="0" dirty="0">
              <a:latin typeface="Futura Md BT Medium" panose="020B0602020204020303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191EACF-9A79-4F03-9AE5-D741EFB29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5" y="1059583"/>
            <a:ext cx="8107501" cy="3600400"/>
          </a:xfrm>
          <a:prstGeom prst="rect">
            <a:avLst/>
          </a:prstGeom>
        </p:spPr>
      </p:pic>
      <p:sp>
        <p:nvSpPr>
          <p:cNvPr id="18" name="TextBox 10">
            <a:extLst>
              <a:ext uri="{FF2B5EF4-FFF2-40B4-BE49-F238E27FC236}">
                <a16:creationId xmlns:a16="http://schemas.microsoft.com/office/drawing/2014/main" id="{CF389B27-9E1C-4EF8-A55E-4A56A2CEAD06}"/>
              </a:ext>
            </a:extLst>
          </p:cNvPr>
          <p:cNvSpPr txBox="1"/>
          <p:nvPr/>
        </p:nvSpPr>
        <p:spPr>
          <a:xfrm>
            <a:off x="289236" y="4803998"/>
            <a:ext cx="4751731" cy="223285"/>
          </a:xfrm>
          <a:prstGeom prst="rect">
            <a:avLst/>
          </a:prstGeom>
          <a:noFill/>
        </p:spPr>
        <p:txBody>
          <a:bodyPr wrap="square" lIns="26784" tIns="26784" rIns="26784" bIns="26784" rtlCol="0">
            <a:no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4B35"/>
              </a:buClr>
            </a:pPr>
            <a:r>
              <a:rPr lang="en-US" sz="1100" kern="0" dirty="0">
                <a:solidFill>
                  <a:schemeClr val="bg1">
                    <a:lumMod val="50000"/>
                  </a:schemeClr>
                </a:solidFill>
                <a:latin typeface="Futura Bk BT" panose="020B0502020204020303" pitchFamily="34" charset="0"/>
                <a:cs typeface="Times New Roman" panose="02020603050405020304" pitchFamily="18" charset="0"/>
              </a:rPr>
              <a:t>Source: CBRE, </a:t>
            </a:r>
            <a:r>
              <a:rPr lang="en-US" sz="1100" kern="0" dirty="0" err="1">
                <a:solidFill>
                  <a:schemeClr val="bg1">
                    <a:lumMod val="50000"/>
                  </a:schemeClr>
                </a:solidFill>
                <a:latin typeface="Futura Bk BT" panose="020B0502020204020303" pitchFamily="34" charset="0"/>
                <a:cs typeface="Times New Roman" panose="02020603050405020304" pitchFamily="18" charset="0"/>
              </a:rPr>
              <a:t>PropertyData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Futura Hv BT" panose="020B07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38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E617B528-DD0E-4F37-91CC-227711E83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10626"/>
            <a:ext cx="8387658" cy="576948"/>
          </a:xfrm>
        </p:spPr>
        <p:txBody>
          <a:bodyPr>
            <a:noAutofit/>
          </a:bodyPr>
          <a:lstStyle/>
          <a:p>
            <a:r>
              <a:rPr lang="en-GB" b="0" dirty="0">
                <a:latin typeface="Futura Md BT Medium" panose="020B0602020204020303" pitchFamily="34" charset="0"/>
              </a:rPr>
              <a:t>But sector preference is clear as alternatives and industrials overtake retail</a:t>
            </a:r>
            <a:endParaRPr lang="en-US" b="0" dirty="0">
              <a:latin typeface="Futura Md BT Medium" panose="020B0602020204020303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B5FB42A-17FF-47A8-BBB5-B9F9B981A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59" y="1157150"/>
            <a:ext cx="7939169" cy="35687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D86762A-6366-4FD9-BC25-3205D0F61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4725898"/>
            <a:ext cx="4810161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0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5">
            <a:extLst>
              <a:ext uri="{FF2B5EF4-FFF2-40B4-BE49-F238E27FC236}">
                <a16:creationId xmlns:a16="http://schemas.microsoft.com/office/drawing/2014/main" id="{5BCF6174-812E-4A59-94A6-A07D5198D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091" y="341600"/>
            <a:ext cx="8387658" cy="576948"/>
          </a:xfrm>
        </p:spPr>
        <p:txBody>
          <a:bodyPr>
            <a:normAutofit/>
          </a:bodyPr>
          <a:lstStyle/>
          <a:p>
            <a:r>
              <a:rPr lang="en-GB" sz="2000" b="0" dirty="0">
                <a:latin typeface="Futura Md BT Medium" panose="020B0602020204020303" pitchFamily="34" charset="0"/>
              </a:rPr>
              <a:t>MOST INVESTORS HAVE ALTERNATIVES…AND WANT MORE </a:t>
            </a:r>
            <a:endParaRPr lang="en-US" sz="2000" b="0" dirty="0">
              <a:latin typeface="Futura Md BT Medium" panose="020B06020202040203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AEF1113-2513-4523-9599-741911553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60" y="1131590"/>
            <a:ext cx="8291279" cy="34994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FFEA1F9-8536-4496-A43F-85504AF88234}"/>
              </a:ext>
            </a:extLst>
          </p:cNvPr>
          <p:cNvSpPr txBox="1"/>
          <p:nvPr/>
        </p:nvSpPr>
        <p:spPr>
          <a:xfrm>
            <a:off x="272772" y="4866134"/>
            <a:ext cx="592516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GB"/>
            </a:defPPr>
            <a:lvl1pPr algn="l">
              <a:tabLst>
                <a:tab pos="449263" algn="l"/>
              </a:tabLst>
              <a:defRPr sz="800" b="0">
                <a:solidFill>
                  <a:srgbClr val="818A8F"/>
                </a:solidFill>
              </a:defRPr>
            </a:lvl1pPr>
          </a:lstStyle>
          <a:p>
            <a:pPr defTabSz="685802">
              <a:tabLst>
                <a:tab pos="336949" algn="l"/>
              </a:tabLst>
            </a:pPr>
            <a:r>
              <a:rPr lang="en-GB" sz="1000" dirty="0">
                <a:solidFill>
                  <a:srgbClr val="FFFFFF">
                    <a:lumMod val="50000"/>
                  </a:srgbClr>
                </a:solidFill>
                <a:latin typeface="Arnhem Pro Bln"/>
              </a:rPr>
              <a:t>Source:  CBRE Investor Intentions Survey, March 2018</a:t>
            </a:r>
            <a:endParaRPr lang="en-GB" sz="1000" dirty="0">
              <a:latin typeface="Arnhem Pro Bln"/>
            </a:endParaRPr>
          </a:p>
        </p:txBody>
      </p:sp>
    </p:spTree>
    <p:extLst>
      <p:ext uri="{BB962C8B-B14F-4D97-AF65-F5344CB8AC3E}">
        <p14:creationId xmlns:p14="http://schemas.microsoft.com/office/powerpoint/2010/main" val="235728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5">
            <a:extLst>
              <a:ext uri="{FF2B5EF4-FFF2-40B4-BE49-F238E27FC236}">
                <a16:creationId xmlns:a16="http://schemas.microsoft.com/office/drawing/2014/main" id="{BCB9483A-6912-4193-BCF8-AFA637483A37}"/>
              </a:ext>
            </a:extLst>
          </p:cNvPr>
          <p:cNvSpPr txBox="1">
            <a:spLocks/>
          </p:cNvSpPr>
          <p:nvPr/>
        </p:nvSpPr>
        <p:spPr>
          <a:xfrm>
            <a:off x="251520" y="338618"/>
            <a:ext cx="8712968" cy="57694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000" b="1" i="0" cap="all" baseline="0">
                <a:solidFill>
                  <a:schemeClr val="bg2"/>
                </a:solidFill>
                <a:latin typeface="Arial"/>
                <a:ea typeface="+mj-ea"/>
                <a:cs typeface="Arial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b="0" kern="0" dirty="0">
                <a:latin typeface="Futura Md BT Medium" panose="020B0602020204020303" pitchFamily="34" charset="0"/>
              </a:rPr>
              <a:t>London dominates, attracting over 65%; including 80% foreign investment</a:t>
            </a:r>
            <a:endParaRPr lang="en-US" b="0" kern="0" dirty="0">
              <a:latin typeface="Futura Md BT Medium" panose="020B06020202040203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8475C5-BF9B-487D-930E-02A13DA36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3" y="1425190"/>
            <a:ext cx="7770667" cy="34508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2272FB-C6C0-4279-A57F-B77471F5F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4688801"/>
            <a:ext cx="4810161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598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5">
            <a:extLst>
              <a:ext uri="{FF2B5EF4-FFF2-40B4-BE49-F238E27FC236}">
                <a16:creationId xmlns:a16="http://schemas.microsoft.com/office/drawing/2014/main" id="{BCB9483A-6912-4193-BCF8-AFA637483A37}"/>
              </a:ext>
            </a:extLst>
          </p:cNvPr>
          <p:cNvSpPr txBox="1">
            <a:spLocks/>
          </p:cNvSpPr>
          <p:nvPr/>
        </p:nvSpPr>
        <p:spPr>
          <a:xfrm>
            <a:off x="311764" y="421202"/>
            <a:ext cx="8387658" cy="57694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000" b="1" i="0" cap="all" baseline="0">
                <a:solidFill>
                  <a:schemeClr val="bg2"/>
                </a:solidFill>
                <a:latin typeface="Arial"/>
                <a:ea typeface="+mj-ea"/>
                <a:cs typeface="Arial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GB" b="0" kern="0" dirty="0">
                <a:latin typeface="Futura Md BT Medium" panose="020B0602020204020303" pitchFamily="34" charset="0"/>
              </a:rPr>
              <a:t>Investors navigating new challenges</a:t>
            </a:r>
            <a:endParaRPr lang="en-US" b="0" kern="0" dirty="0">
              <a:latin typeface="Futura Md BT Medium" panose="020B0602020204020303" pitchFamily="34" charset="0"/>
            </a:endParaRPr>
          </a:p>
        </p:txBody>
      </p:sp>
      <p:sp>
        <p:nvSpPr>
          <p:cNvPr id="8" name="Title 15">
            <a:extLst>
              <a:ext uri="{FF2B5EF4-FFF2-40B4-BE49-F238E27FC236}">
                <a16:creationId xmlns:a16="http://schemas.microsoft.com/office/drawing/2014/main" id="{FF3FA6C6-C182-45AA-98CB-9E4BD5775773}"/>
              </a:ext>
            </a:extLst>
          </p:cNvPr>
          <p:cNvSpPr txBox="1">
            <a:spLocks/>
          </p:cNvSpPr>
          <p:nvPr/>
        </p:nvSpPr>
        <p:spPr>
          <a:xfrm>
            <a:off x="313223" y="1275606"/>
            <a:ext cx="8387658" cy="2991109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000" b="1" i="0" cap="all" baseline="0">
                <a:solidFill>
                  <a:schemeClr val="bg2"/>
                </a:solidFill>
                <a:latin typeface="Arial"/>
                <a:ea typeface="+mj-ea"/>
                <a:cs typeface="Arial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b="0" kern="0" cap="none" dirty="0">
                <a:solidFill>
                  <a:srgbClr val="00A657"/>
                </a:solidFill>
                <a:latin typeface="Futura Md BT Medium" panose="020B0602020204020303" pitchFamily="34" charset="0"/>
              </a:rPr>
              <a:t>Political and Economic uncertainties</a:t>
            </a:r>
          </a:p>
          <a:p>
            <a:endParaRPr lang="en-GB" sz="1700" b="0" kern="0" cap="none" dirty="0">
              <a:solidFill>
                <a:srgbClr val="00A657"/>
              </a:solidFill>
              <a:latin typeface="Futura Md BT Medium" panose="020B06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b="0" kern="0" cap="none" dirty="0">
                <a:solidFill>
                  <a:srgbClr val="00A657"/>
                </a:solidFill>
                <a:latin typeface="Futura Md BT Medium" panose="020B0602020204020303" pitchFamily="34" charset="0"/>
              </a:rPr>
              <a:t>Rising interest rates put pressure on yields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700" b="0" kern="0" cap="none" dirty="0">
              <a:solidFill>
                <a:srgbClr val="00A657"/>
              </a:solidFill>
              <a:latin typeface="Futura Md BT Medium" panose="020B06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b="0" kern="0" cap="none" dirty="0">
                <a:solidFill>
                  <a:srgbClr val="00A657"/>
                </a:solidFill>
                <a:latin typeface="Futura Md BT Medium" panose="020B0602020204020303" pitchFamily="34" charset="0"/>
              </a:rPr>
              <a:t>Powerful structural changes in retail &amp; logistics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700" b="0" kern="0" cap="none" dirty="0">
              <a:solidFill>
                <a:srgbClr val="00A657"/>
              </a:solidFill>
              <a:latin typeface="Futura Md BT Medium" panose="020B06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b="0" kern="0" cap="none" dirty="0">
                <a:solidFill>
                  <a:srgbClr val="00A657"/>
                </a:solidFill>
                <a:latin typeface="Futura Md BT Medium" panose="020B0602020204020303" pitchFamily="34" charset="0"/>
              </a:rPr>
              <a:t>Tech, flex and urbanity dominate offices; good demand with increasing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700" b="0" kern="0" cap="none" dirty="0">
              <a:solidFill>
                <a:srgbClr val="00A657"/>
              </a:solidFill>
              <a:latin typeface="Futura Md BT Medium" panose="020B06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b="0" kern="0" cap="none" dirty="0">
                <a:solidFill>
                  <a:srgbClr val="00A657"/>
                </a:solidFill>
                <a:latin typeface="Futura Md BT Medium" panose="020B0602020204020303" pitchFamily="34" charset="0"/>
              </a:rPr>
              <a:t>Newly investable alternatives sectors growing in scale, but require operational capabilities</a:t>
            </a:r>
            <a:endParaRPr lang="en-US" sz="1700" b="0" kern="0" cap="none" dirty="0">
              <a:solidFill>
                <a:srgbClr val="00A657"/>
              </a:solidFill>
              <a:latin typeface="Futura Md BT Medium" panose="020B06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733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10"/>
            <a:ext cx="9144000" cy="5143500"/>
          </a:xfrm>
          <a:solidFill>
            <a:schemeClr val="bg1">
              <a:lumMod val="95000"/>
              <a:alpha val="45000"/>
            </a:schemeClr>
          </a:solidFill>
        </p:spPr>
      </p:pic>
      <p:pic>
        <p:nvPicPr>
          <p:cNvPr id="1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170775"/>
            <a:ext cx="910961" cy="25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545CE25-543A-407D-90F8-C162F13EEA3B}"/>
              </a:ext>
            </a:extLst>
          </p:cNvPr>
          <p:cNvSpPr/>
          <p:nvPr/>
        </p:nvSpPr>
        <p:spPr bwMode="auto">
          <a:xfrm>
            <a:off x="0" y="2787774"/>
            <a:ext cx="3275856" cy="846094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600" b="1" dirty="0">
                <a:solidFill>
                  <a:schemeClr val="bg1"/>
                </a:solidFill>
                <a:latin typeface="+mj-lt"/>
              </a:rPr>
              <a:t>THANK YOU</a:t>
            </a:r>
            <a:endParaRPr kumimoji="0" lang="en-GB" sz="3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7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Powerpoint_Master_Template_Arial">
  <a:themeElements>
    <a:clrScheme name="Custom 1">
      <a:dk1>
        <a:srgbClr val="000000"/>
      </a:dk1>
      <a:lt1>
        <a:srgbClr val="FFFFFF"/>
      </a:lt1>
      <a:dk2>
        <a:srgbClr val="004B35"/>
      </a:dk2>
      <a:lt2>
        <a:srgbClr val="006A4D"/>
      </a:lt2>
      <a:accent1>
        <a:srgbClr val="00A657"/>
      </a:accent1>
      <a:accent2>
        <a:srgbClr val="69BE28"/>
      </a:accent2>
      <a:accent3>
        <a:srgbClr val="BFD857"/>
      </a:accent3>
      <a:accent4>
        <a:srgbClr val="00B2DD"/>
      </a:accent4>
      <a:accent5>
        <a:srgbClr val="EC008C"/>
      </a:accent5>
      <a:accent6>
        <a:srgbClr val="A23F73"/>
      </a:accent6>
      <a:hlink>
        <a:srgbClr val="69BE28"/>
      </a:hlink>
      <a:folHlink>
        <a:srgbClr val="BFD857"/>
      </a:folHlink>
    </a:clrScheme>
    <a:fontScheme name="Custom 1">
      <a:majorFont>
        <a:latin typeface="Futura Md BT Bold"/>
        <a:ea typeface=""/>
        <a:cs typeface=""/>
      </a:majorFont>
      <a:minorFont>
        <a:latin typeface="Arnhem Pro Bl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ln w="6350">
          <a:solidFill>
            <a:schemeClr val="tx1"/>
          </a:solidFill>
          <a:tailEnd type="none"/>
        </a:ln>
      </a:spPr>
      <a:bodyPr/>
      <a:lstStyle/>
    </a:lnDef>
    <a:txDef>
      <a:spPr>
        <a:noFill/>
      </a:spPr>
      <a:bodyPr wrap="square" lIns="36000" tIns="36000" rIns="36000" bIns="36000" rtlCol="0">
        <a:spAutoFit/>
      </a:bodyPr>
      <a:lstStyle>
        <a:defPPr algn="ctr">
          <a:defRPr sz="3600" dirty="0">
            <a:solidFill>
              <a:schemeClr val="accent1"/>
            </a:solidFill>
            <a:latin typeface="Arnhem Pro Bln Ita"/>
            <a:cs typeface="Arnhem Pro Bln Ita"/>
          </a:defRPr>
        </a:defPPr>
      </a:lstStyle>
    </a:txDef>
  </a:objectDefaults>
  <a:extraClrSchemeLst/>
  <a:custClrLst>
    <a:custClr name="CBRE Green">
      <a:srgbClr val="006A4D"/>
    </a:custClr>
    <a:custClr name="Enterprising Green 2">
      <a:srgbClr val="004B35"/>
    </a:custClr>
    <a:custClr name="Refreshing Green 3">
      <a:srgbClr val="00A657"/>
    </a:custClr>
    <a:custClr name="Lime Green 4">
      <a:srgbClr val="69BE28"/>
    </a:custClr>
    <a:custClr name="Energizing Green 5">
      <a:srgbClr val="BFD857"/>
    </a:custClr>
    <a:custClr name="Blue">
      <a:srgbClr val="00B2DD"/>
    </a:custClr>
    <a:custClr name="Magenta">
      <a:srgbClr val="EC008C"/>
    </a:custClr>
    <a:custClr name="Purple">
      <a:srgbClr val="A23F73"/>
    </a:custClr>
    <a:custClr name="Yellow">
      <a:srgbClr val="FFDD00"/>
    </a:custClr>
    <a:custClr name="Orange">
      <a:srgbClr val="F58220"/>
    </a:custClr>
    <a:custClr>
      <a:srgbClr val="32B778"/>
    </a:custClr>
    <a:custClr>
      <a:srgbClr val="326E5D"/>
    </a:custClr>
    <a:custClr>
      <a:srgbClr val="A5D87E"/>
    </a:custClr>
    <a:custClr>
      <a:srgbClr val="66A594"/>
    </a:custClr>
    <a:custClr>
      <a:srgbClr val="D8E89A"/>
    </a:custClr>
    <a:custClr>
      <a:srgbClr val="66D1EB"/>
    </a:custClr>
    <a:custClr>
      <a:srgbClr val="F466BA"/>
    </a:custClr>
    <a:custClr>
      <a:srgbClr val="C78CC1"/>
    </a:custClr>
    <a:custClr>
      <a:srgbClr val="FFEB66"/>
    </a:custClr>
    <a:custClr>
      <a:srgbClr val="F9B479"/>
    </a:custClr>
    <a:custClr>
      <a:srgbClr val="65C99A"/>
    </a:custClr>
    <a:custClr>
      <a:srgbClr val="659285"/>
    </a:custClr>
    <a:custClr>
      <a:srgbClr val="C3E5A9"/>
    </a:custClr>
    <a:custClr>
      <a:srgbClr val="99C3B8"/>
    </a:custClr>
    <a:custClr>
      <a:srgbClr val="E6EFBC"/>
    </a:custClr>
    <a:custClr>
      <a:srgbClr val="99E0F1"/>
    </a:custClr>
    <a:custClr>
      <a:srgbClr val="F799D1"/>
    </a:custClr>
    <a:custClr>
      <a:srgbClr val="DAB2D5"/>
    </a:custClr>
    <a:custClr>
      <a:srgbClr val="FFF199"/>
    </a:custClr>
    <a:custClr>
      <a:srgbClr val="FBCDA6"/>
    </a:custClr>
  </a:custClrLst>
  <a:extLst>
    <a:ext uri="{05A4C25C-085E-4340-85A3-A5531E510DB2}">
      <thm15:themeFamily xmlns:thm15="http://schemas.microsoft.com/office/thememl/2012/main" name="Powerpoint_Master_Template_Arial_16x9" id="{3B99DDF0-91C9-4241-9A69-3C78D5C241F0}" vid="{5AA2B187-1882-491B-8B20-56581544CD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Powerpoint_Master_Template_Arial_16x9</Template>
  <TotalTime>237</TotalTime>
  <Words>155</Words>
  <Application>Microsoft Office PowerPoint</Application>
  <PresentationFormat>On-screen Show (16:9)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Arial</vt:lpstr>
      <vt:lpstr>Arnhem Pro Bln</vt:lpstr>
      <vt:lpstr>Arnhem Pro Bln Ita</vt:lpstr>
      <vt:lpstr>Calibri</vt:lpstr>
      <vt:lpstr>Futura Bk BT</vt:lpstr>
      <vt:lpstr>Futura Bk BT Book</vt:lpstr>
      <vt:lpstr>Futura Hv BT</vt:lpstr>
      <vt:lpstr>Futura Md BT Bold</vt:lpstr>
      <vt:lpstr>Futura Md BT Medium</vt:lpstr>
      <vt:lpstr>Times New Roman</vt:lpstr>
      <vt:lpstr>Wingdings</vt:lpstr>
      <vt:lpstr>Powerpoint_Master_Template_Arial</vt:lpstr>
      <vt:lpstr>PowerPoint Presentation</vt:lpstr>
      <vt:lpstr>9 years of falling yields and improving values – but now a more challenging landscape…</vt:lpstr>
      <vt:lpstr>wide range of sector performance as retail suffers, industrials outperform</vt:lpstr>
      <vt:lpstr>Investment volumes ahead of expectations</vt:lpstr>
      <vt:lpstr>But sector preference is clear as alternatives and industrials overtake retail</vt:lpstr>
      <vt:lpstr>MOST INVESTORS HAVE ALTERNATIVES…AND WANT MORE 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Culs MARKET TRENDS UPDATE</dc:title>
  <dc:creator>Kenward, Janette @ London HH</dc:creator>
  <cp:lastModifiedBy>Kenward, Janette @ London HH</cp:lastModifiedBy>
  <cp:revision>19</cp:revision>
  <cp:lastPrinted>2018-11-16T10:48:54Z</cp:lastPrinted>
  <dcterms:created xsi:type="dcterms:W3CDTF">2018-11-15T16:16:35Z</dcterms:created>
  <dcterms:modified xsi:type="dcterms:W3CDTF">2018-11-16T13:07:48Z</dcterms:modified>
</cp:coreProperties>
</file>